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9" r:id="rId5"/>
    <p:sldId id="262" r:id="rId6"/>
    <p:sldId id="263" r:id="rId7"/>
    <p:sldId id="271" r:id="rId8"/>
    <p:sldId id="274" r:id="rId9"/>
    <p:sldId id="268" r:id="rId10"/>
    <p:sldId id="273" r:id="rId11"/>
    <p:sldId id="269" r:id="rId12"/>
    <p:sldId id="270" r:id="rId13"/>
    <p:sldId id="276" r:id="rId14"/>
    <p:sldId id="267" r:id="rId15"/>
    <p:sldId id="275" r:id="rId16"/>
    <p:sldId id="261" r:id="rId17"/>
  </p:sldIdLst>
  <p:sldSz cx="18422938" cy="13817600"/>
  <p:notesSz cx="6858000" cy="9144000"/>
  <p:defaultTextStyle>
    <a:defPPr rtl="0">
      <a:defRPr lang="ko-kr"/>
    </a:defPPr>
    <a:lvl1pPr marL="0" algn="l" defTabSz="765200" rtl="0" eaLnBrk="1" latinLnBrk="0" hangingPunct="1">
      <a:defRPr sz="1506" kern="1200">
        <a:solidFill>
          <a:schemeClr val="tx1"/>
        </a:solidFill>
        <a:latin typeface="+mn-lt"/>
        <a:ea typeface="+mn-ea"/>
        <a:cs typeface="+mn-cs"/>
      </a:defRPr>
    </a:lvl1pPr>
    <a:lvl2pPr marL="382600" algn="l" defTabSz="765200" rtl="0" eaLnBrk="1" latinLnBrk="0" hangingPunct="1">
      <a:defRPr sz="1506" kern="1200">
        <a:solidFill>
          <a:schemeClr val="tx1"/>
        </a:solidFill>
        <a:latin typeface="+mn-lt"/>
        <a:ea typeface="+mn-ea"/>
        <a:cs typeface="+mn-cs"/>
      </a:defRPr>
    </a:lvl2pPr>
    <a:lvl3pPr marL="765200" algn="l" defTabSz="765200" rtl="0" eaLnBrk="1" latinLnBrk="0" hangingPunct="1">
      <a:defRPr sz="1506" kern="1200">
        <a:solidFill>
          <a:schemeClr val="tx1"/>
        </a:solidFill>
        <a:latin typeface="+mn-lt"/>
        <a:ea typeface="+mn-ea"/>
        <a:cs typeface="+mn-cs"/>
      </a:defRPr>
    </a:lvl3pPr>
    <a:lvl4pPr marL="1147800" algn="l" defTabSz="765200" rtl="0" eaLnBrk="1" latinLnBrk="0" hangingPunct="1">
      <a:defRPr sz="1506" kern="1200">
        <a:solidFill>
          <a:schemeClr val="tx1"/>
        </a:solidFill>
        <a:latin typeface="+mn-lt"/>
        <a:ea typeface="+mn-ea"/>
        <a:cs typeface="+mn-cs"/>
      </a:defRPr>
    </a:lvl4pPr>
    <a:lvl5pPr marL="1530402" algn="l" defTabSz="765200" rtl="0" eaLnBrk="1" latinLnBrk="0" hangingPunct="1">
      <a:defRPr sz="1506" kern="1200">
        <a:solidFill>
          <a:schemeClr val="tx1"/>
        </a:solidFill>
        <a:latin typeface="+mn-lt"/>
        <a:ea typeface="+mn-ea"/>
        <a:cs typeface="+mn-cs"/>
      </a:defRPr>
    </a:lvl5pPr>
    <a:lvl6pPr marL="1913002" algn="l" defTabSz="765200" rtl="0" eaLnBrk="1" latinLnBrk="0" hangingPunct="1">
      <a:defRPr sz="1506" kern="1200">
        <a:solidFill>
          <a:schemeClr val="tx1"/>
        </a:solidFill>
        <a:latin typeface="+mn-lt"/>
        <a:ea typeface="+mn-ea"/>
        <a:cs typeface="+mn-cs"/>
      </a:defRPr>
    </a:lvl6pPr>
    <a:lvl7pPr marL="2295602" algn="l" defTabSz="765200" rtl="0" eaLnBrk="1" latinLnBrk="0" hangingPunct="1">
      <a:defRPr sz="1506" kern="1200">
        <a:solidFill>
          <a:schemeClr val="tx1"/>
        </a:solidFill>
        <a:latin typeface="+mn-lt"/>
        <a:ea typeface="+mn-ea"/>
        <a:cs typeface="+mn-cs"/>
      </a:defRPr>
    </a:lvl7pPr>
    <a:lvl8pPr marL="2678202" algn="l" defTabSz="765200" rtl="0" eaLnBrk="1" latinLnBrk="0" hangingPunct="1">
      <a:defRPr sz="1506" kern="1200">
        <a:solidFill>
          <a:schemeClr val="tx1"/>
        </a:solidFill>
        <a:latin typeface="+mn-lt"/>
        <a:ea typeface="+mn-ea"/>
        <a:cs typeface="+mn-cs"/>
      </a:defRPr>
    </a:lvl8pPr>
    <a:lvl9pPr marL="3060803" algn="l" defTabSz="765200" rtl="0" eaLnBrk="1" latinLnBrk="0" hangingPunct="1">
      <a:defRPr sz="15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79" userDrawn="1">
          <p15:clr>
            <a:srgbClr val="A4A3A4"/>
          </p15:clr>
        </p15:guide>
        <p15:guide id="2" orient="horz" pos="2704" userDrawn="1">
          <p15:clr>
            <a:srgbClr val="A4A3A4"/>
          </p15:clr>
        </p15:guide>
        <p15:guide id="3" orient="horz" pos="3758" userDrawn="1">
          <p15:clr>
            <a:srgbClr val="A4A3A4"/>
          </p15:clr>
        </p15:guide>
        <p15:guide id="4" orient="horz" pos="5012" userDrawn="1">
          <p15:clr>
            <a:srgbClr val="A4A3A4"/>
          </p15:clr>
        </p15:guide>
        <p15:guide id="5" orient="horz" pos="6759" userDrawn="1">
          <p15:clr>
            <a:srgbClr val="A4A3A4"/>
          </p15:clr>
        </p15:guide>
        <p15:guide id="6" pos="58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3BC"/>
    <a:srgbClr val="6264A7"/>
    <a:srgbClr val="0078D7"/>
    <a:srgbClr val="F1EFEB"/>
    <a:srgbClr val="0078FA"/>
    <a:srgbClr val="017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4606E-DC8E-2B17-EB0D-0379D6592AB4}" v="271" dt="2023-01-11T08:57:06.424"/>
    <p1510:client id="{18FD924E-EB2E-E8AD-A382-DE80981405C0}" v="1911" dt="2023-01-11T08:51:00.765"/>
    <p1510:client id="{366DCDF9-EC10-E133-DB46-01486ADDFC67}" v="656" dt="2023-01-11T09:05:34.846"/>
    <p1510:client id="{4DDABFDC-6F43-61F5-12EA-B8D4DA833846}" v="340" dt="2023-01-11T08:53:43.632"/>
    <p1510:client id="{8D04F759-2499-7B7B-7907-1C244980F607}" v="1060" dt="2023-01-11T08:59:16.184"/>
    <p1510:client id="{E185CF0D-75E5-CB53-293A-562D9D0DAB9A}" v="18" dt="2023-01-17T17:02:51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979"/>
        <p:guide orient="horz" pos="2704"/>
        <p:guide orient="horz" pos="3758"/>
        <p:guide orient="horz" pos="5012"/>
        <p:guide orient="horz" pos="6759"/>
        <p:guide pos="580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7ae3cb00117ce1c09695a37ca54021a6fb1f2560302750c93c36fec33e2e521e::" providerId="AD" clId="Web-{04D4606E-DC8E-2B17-EB0D-0379D6592AB4}"/>
    <pc:docChg chg="addSld delSld modSld">
      <pc:chgData name="게스트 사용자" userId="S::urn:spo:anon#7ae3cb00117ce1c09695a37ca54021a6fb1f2560302750c93c36fec33e2e521e::" providerId="AD" clId="Web-{04D4606E-DC8E-2B17-EB0D-0379D6592AB4}" dt="2023-01-11T08:57:06.424" v="149" actId="20577"/>
      <pc:docMkLst>
        <pc:docMk/>
      </pc:docMkLst>
      <pc:sldChg chg="modSp">
        <pc:chgData name="게스트 사용자" userId="S::urn:spo:anon#7ae3cb00117ce1c09695a37ca54021a6fb1f2560302750c93c36fec33e2e521e::" providerId="AD" clId="Web-{04D4606E-DC8E-2B17-EB0D-0379D6592AB4}" dt="2023-01-11T08:46:55.001" v="90" actId="20577"/>
        <pc:sldMkLst>
          <pc:docMk/>
          <pc:sldMk cId="3633662401" sldId="262"/>
        </pc:sldMkLst>
        <pc:spChg chg="mod">
          <ac:chgData name="게스트 사용자" userId="S::urn:spo:anon#7ae3cb00117ce1c09695a37ca54021a6fb1f2560302750c93c36fec33e2e521e::" providerId="AD" clId="Web-{04D4606E-DC8E-2B17-EB0D-0379D6592AB4}" dt="2023-01-11T08:46:55.001" v="90" actId="20577"/>
          <ac:spMkLst>
            <pc:docMk/>
            <pc:sldMk cId="3633662401" sldId="262"/>
            <ac:spMk id="8" creationId="{7110A56A-C2CC-2828-4C6F-D389EEDE76FC}"/>
          </ac:spMkLst>
        </pc:spChg>
      </pc:sldChg>
      <pc:sldChg chg="modSp">
        <pc:chgData name="게스트 사용자" userId="S::urn:spo:anon#7ae3cb00117ce1c09695a37ca54021a6fb1f2560302750c93c36fec33e2e521e::" providerId="AD" clId="Web-{04D4606E-DC8E-2B17-EB0D-0379D6592AB4}" dt="2023-01-11T08:56:34.423" v="122" actId="20577"/>
        <pc:sldMkLst>
          <pc:docMk/>
          <pc:sldMk cId="1791136694" sldId="268"/>
        </pc:sldMkLst>
        <pc:spChg chg="mod">
          <ac:chgData name="게스트 사용자" userId="S::urn:spo:anon#7ae3cb00117ce1c09695a37ca54021a6fb1f2560302750c93c36fec33e2e521e::" providerId="AD" clId="Web-{04D4606E-DC8E-2B17-EB0D-0379D6592AB4}" dt="2023-01-11T08:56:34.423" v="122" actId="20577"/>
          <ac:spMkLst>
            <pc:docMk/>
            <pc:sldMk cId="1791136694" sldId="268"/>
            <ac:spMk id="3" creationId="{76EB536F-5CDF-4937-AF07-871098AE57DE}"/>
          </ac:spMkLst>
        </pc:spChg>
      </pc:sldChg>
      <pc:sldChg chg="modSp add del">
        <pc:chgData name="게스트 사용자" userId="S::urn:spo:anon#7ae3cb00117ce1c09695a37ca54021a6fb1f2560302750c93c36fec33e2e521e::" providerId="AD" clId="Web-{04D4606E-DC8E-2B17-EB0D-0379D6592AB4}" dt="2023-01-11T08:56:50.642" v="139" actId="20577"/>
        <pc:sldMkLst>
          <pc:docMk/>
          <pc:sldMk cId="1508348791" sldId="269"/>
        </pc:sldMkLst>
        <pc:spChg chg="mod">
          <ac:chgData name="게스트 사용자" userId="S::urn:spo:anon#7ae3cb00117ce1c09695a37ca54021a6fb1f2560302750c93c36fec33e2e521e::" providerId="AD" clId="Web-{04D4606E-DC8E-2B17-EB0D-0379D6592AB4}" dt="2023-01-11T08:56:50.642" v="139" actId="20577"/>
          <ac:spMkLst>
            <pc:docMk/>
            <pc:sldMk cId="1508348791" sldId="269"/>
            <ac:spMk id="2" creationId="{BD7B9A35-CE07-48C1-226C-EBD48B310A72}"/>
          </ac:spMkLst>
        </pc:spChg>
      </pc:sldChg>
      <pc:sldChg chg="modSp">
        <pc:chgData name="게스트 사용자" userId="S::urn:spo:anon#7ae3cb00117ce1c09695a37ca54021a6fb1f2560302750c93c36fec33e2e521e::" providerId="AD" clId="Web-{04D4606E-DC8E-2B17-EB0D-0379D6592AB4}" dt="2023-01-11T08:56:19.719" v="107" actId="20577"/>
        <pc:sldMkLst>
          <pc:docMk/>
          <pc:sldMk cId="1732142079" sldId="271"/>
        </pc:sldMkLst>
        <pc:spChg chg="mod">
          <ac:chgData name="게스트 사용자" userId="S::urn:spo:anon#7ae3cb00117ce1c09695a37ca54021a6fb1f2560302750c93c36fec33e2e521e::" providerId="AD" clId="Web-{04D4606E-DC8E-2B17-EB0D-0379D6592AB4}" dt="2023-01-11T08:56:19.719" v="107" actId="20577"/>
          <ac:spMkLst>
            <pc:docMk/>
            <pc:sldMk cId="1732142079" sldId="271"/>
            <ac:spMk id="8" creationId="{FE607CF3-0AF6-9FA5-FAC7-2E25DDB670C4}"/>
          </ac:spMkLst>
        </pc:spChg>
      </pc:sldChg>
      <pc:sldChg chg="modSp">
        <pc:chgData name="게스트 사용자" userId="S::urn:spo:anon#7ae3cb00117ce1c09695a37ca54021a6fb1f2560302750c93c36fec33e2e521e::" providerId="AD" clId="Web-{04D4606E-DC8E-2B17-EB0D-0379D6592AB4}" dt="2023-01-11T08:56:47.236" v="138" actId="20577"/>
        <pc:sldMkLst>
          <pc:docMk/>
          <pc:sldMk cId="1862081436" sldId="273"/>
        </pc:sldMkLst>
        <pc:spChg chg="mod">
          <ac:chgData name="게스트 사용자" userId="S::urn:spo:anon#7ae3cb00117ce1c09695a37ca54021a6fb1f2560302750c93c36fec33e2e521e::" providerId="AD" clId="Web-{04D4606E-DC8E-2B17-EB0D-0379D6592AB4}" dt="2023-01-11T08:56:47.236" v="138" actId="20577"/>
          <ac:spMkLst>
            <pc:docMk/>
            <pc:sldMk cId="1862081436" sldId="273"/>
            <ac:spMk id="2" creationId="{BD7B9A35-CE07-48C1-226C-EBD48B310A72}"/>
          </ac:spMkLst>
        </pc:spChg>
      </pc:sldChg>
      <pc:sldChg chg="delSp modSp add replId">
        <pc:chgData name="게스트 사용자" userId="S::urn:spo:anon#7ae3cb00117ce1c09695a37ca54021a6fb1f2560302750c93c36fec33e2e521e::" providerId="AD" clId="Web-{04D4606E-DC8E-2B17-EB0D-0379D6592AB4}" dt="2023-01-11T08:57:06.424" v="149" actId="20577"/>
        <pc:sldMkLst>
          <pc:docMk/>
          <pc:sldMk cId="891298544" sldId="276"/>
        </pc:sldMkLst>
        <pc:spChg chg="mod">
          <ac:chgData name="게스트 사용자" userId="S::urn:spo:anon#7ae3cb00117ce1c09695a37ca54021a6fb1f2560302750c93c36fec33e2e521e::" providerId="AD" clId="Web-{04D4606E-DC8E-2B17-EB0D-0379D6592AB4}" dt="2023-01-11T08:57:06.424" v="149" actId="20577"/>
          <ac:spMkLst>
            <pc:docMk/>
            <pc:sldMk cId="891298544" sldId="276"/>
            <ac:spMk id="2" creationId="{BD7B9A35-CE07-48C1-226C-EBD48B310A72}"/>
          </ac:spMkLst>
        </pc:spChg>
        <pc:picChg chg="mod ord">
          <ac:chgData name="게스트 사용자" userId="S::urn:spo:anon#7ae3cb00117ce1c09695a37ca54021a6fb1f2560302750c93c36fec33e2e521e::" providerId="AD" clId="Web-{04D4606E-DC8E-2B17-EB0D-0379D6592AB4}" dt="2023-01-11T08:44:05.840" v="64" actId="14100"/>
          <ac:picMkLst>
            <pc:docMk/>
            <pc:sldMk cId="891298544" sldId="276"/>
            <ac:picMk id="7" creationId="{DB6800E6-71FD-E98D-139F-AF66E5FA075C}"/>
          </ac:picMkLst>
        </pc:picChg>
        <pc:picChg chg="mod">
          <ac:chgData name="게스트 사용자" userId="S::urn:spo:anon#7ae3cb00117ce1c09695a37ca54021a6fb1f2560302750c93c36fec33e2e521e::" providerId="AD" clId="Web-{04D4606E-DC8E-2B17-EB0D-0379D6592AB4}" dt="2023-01-11T08:45:02.482" v="71" actId="1076"/>
          <ac:picMkLst>
            <pc:docMk/>
            <pc:sldMk cId="891298544" sldId="276"/>
            <ac:picMk id="8" creationId="{CA915C38-CC03-FFB4-B495-5B403B11CDDD}"/>
          </ac:picMkLst>
        </pc:picChg>
        <pc:picChg chg="del">
          <ac:chgData name="게스트 사용자" userId="S::urn:spo:anon#7ae3cb00117ce1c09695a37ca54021a6fb1f2560302750c93c36fec33e2e521e::" providerId="AD" clId="Web-{04D4606E-DC8E-2B17-EB0D-0379D6592AB4}" dt="2023-01-11T08:42:08.134" v="22"/>
          <ac:picMkLst>
            <pc:docMk/>
            <pc:sldMk cId="891298544" sldId="276"/>
            <ac:picMk id="11" creationId="{5A69B4BA-BE3F-2AE7-6B3A-864A72A7E8FE}"/>
          </ac:picMkLst>
        </pc:picChg>
      </pc:sldChg>
      <pc:sldChg chg="modSp add del replId">
        <pc:chgData name="게스트 사용자" userId="S::urn:spo:anon#7ae3cb00117ce1c09695a37ca54021a6fb1f2560302750c93c36fec33e2e521e::" providerId="AD" clId="Web-{04D4606E-DC8E-2B17-EB0D-0379D6592AB4}" dt="2023-01-11T08:34:58.732" v="16"/>
        <pc:sldMkLst>
          <pc:docMk/>
          <pc:sldMk cId="984285949" sldId="276"/>
        </pc:sldMkLst>
        <pc:spChg chg="mod">
          <ac:chgData name="게스트 사용자" userId="S::urn:spo:anon#7ae3cb00117ce1c09695a37ca54021a6fb1f2560302750c93c36fec33e2e521e::" providerId="AD" clId="Web-{04D4606E-DC8E-2B17-EB0D-0379D6592AB4}" dt="2023-01-11T08:32:22.384" v="15" actId="20577"/>
          <ac:spMkLst>
            <pc:docMk/>
            <pc:sldMk cId="984285949" sldId="276"/>
            <ac:spMk id="2" creationId="{BD7B9A35-CE07-48C1-226C-EBD48B310A72}"/>
          </ac:spMkLst>
        </pc:spChg>
      </pc:sldChg>
      <pc:sldChg chg="new del">
        <pc:chgData name="게스트 사용자" userId="S::urn:spo:anon#7ae3cb00117ce1c09695a37ca54021a6fb1f2560302750c93c36fec33e2e521e::" providerId="AD" clId="Web-{04D4606E-DC8E-2B17-EB0D-0379D6592AB4}" dt="2023-01-11T08:31:54.571" v="1"/>
        <pc:sldMkLst>
          <pc:docMk/>
          <pc:sldMk cId="1606239158" sldId="276"/>
        </pc:sldMkLst>
      </pc:sldChg>
    </pc:docChg>
  </pc:docChgLst>
  <pc:docChgLst>
    <pc:chgData name="남호기" userId="S::hoki_msai2022@nextcity.kr::ad4872cf-22e5-462d-b40a-021c283f3dff" providerId="AD" clId="Web-{E185CF0D-75E5-CB53-293A-562D9D0DAB9A}"/>
    <pc:docChg chg="modSld">
      <pc:chgData name="남호기" userId="S::hoki_msai2022@nextcity.kr::ad4872cf-22e5-462d-b40a-021c283f3dff" providerId="AD" clId="Web-{E185CF0D-75E5-CB53-293A-562D9D0DAB9A}" dt="2023-01-17T17:02:51.458" v="13" actId="1076"/>
      <pc:docMkLst>
        <pc:docMk/>
      </pc:docMkLst>
      <pc:sldChg chg="addSp delSp modSp">
        <pc:chgData name="남호기" userId="S::hoki_msai2022@nextcity.kr::ad4872cf-22e5-462d-b40a-021c283f3dff" providerId="AD" clId="Web-{E185CF0D-75E5-CB53-293A-562D9D0DAB9A}" dt="2023-01-17T17:02:51.458" v="13" actId="1076"/>
        <pc:sldMkLst>
          <pc:docMk/>
          <pc:sldMk cId="1791136694" sldId="268"/>
        </pc:sldMkLst>
        <pc:spChg chg="mod">
          <ac:chgData name="남호기" userId="S::hoki_msai2022@nextcity.kr::ad4872cf-22e5-462d-b40a-021c283f3dff" providerId="AD" clId="Web-{E185CF0D-75E5-CB53-293A-562D9D0DAB9A}" dt="2023-01-17T17:02:51.458" v="13" actId="1076"/>
          <ac:spMkLst>
            <pc:docMk/>
            <pc:sldMk cId="1791136694" sldId="268"/>
            <ac:spMk id="3" creationId="{76EB536F-5CDF-4937-AF07-871098AE57DE}"/>
          </ac:spMkLst>
        </pc:spChg>
        <pc:picChg chg="mod">
          <ac:chgData name="남호기" userId="S::hoki_msai2022@nextcity.kr::ad4872cf-22e5-462d-b40a-021c283f3dff" providerId="AD" clId="Web-{E185CF0D-75E5-CB53-293A-562D9D0DAB9A}" dt="2023-01-17T17:02:47.739" v="11" actId="1076"/>
          <ac:picMkLst>
            <pc:docMk/>
            <pc:sldMk cId="1791136694" sldId="268"/>
            <ac:picMk id="9" creationId="{2ED23493-367E-D71E-7149-9BD7B02C1650}"/>
          </ac:picMkLst>
        </pc:picChg>
        <pc:picChg chg="add del">
          <ac:chgData name="남호기" userId="S::hoki_msai2022@nextcity.kr::ad4872cf-22e5-462d-b40a-021c283f3dff" providerId="AD" clId="Web-{E185CF0D-75E5-CB53-293A-562D9D0DAB9A}" dt="2023-01-17T17:02:42.567" v="9"/>
          <ac:picMkLst>
            <pc:docMk/>
            <pc:sldMk cId="1791136694" sldId="268"/>
            <ac:picMk id="11" creationId="{813D55C5-CA66-CDD9-1830-52E82C32744A}"/>
          </ac:picMkLst>
        </pc:picChg>
      </pc:sldChg>
    </pc:docChg>
  </pc:docChgLst>
  <pc:docChgLst>
    <pc:chgData name="게스트 사용자" userId="S::urn:spo:anon#1a544e0c786631f39876bdfb27a1dd54db2f83e5988099c5f2e9d62f88012593::" providerId="AD" clId="Web-{8D04F759-2499-7B7B-7907-1C244980F607}"/>
    <pc:docChg chg="addSld modSld">
      <pc:chgData name="게스트 사용자" userId="S::urn:spo:anon#1a544e0c786631f39876bdfb27a1dd54db2f83e5988099c5f2e9d62f88012593::" providerId="AD" clId="Web-{8D04F759-2499-7B7B-7907-1C244980F607}" dt="2023-01-11T08:59:16.184" v="610" actId="20577"/>
      <pc:docMkLst>
        <pc:docMk/>
      </pc:docMkLst>
      <pc:sldChg chg="addSp delSp modSp">
        <pc:chgData name="게스트 사용자" userId="S::urn:spo:anon#1a544e0c786631f39876bdfb27a1dd54db2f83e5988099c5f2e9d62f88012593::" providerId="AD" clId="Web-{8D04F759-2499-7B7B-7907-1C244980F607}" dt="2023-01-11T08:25:05.292" v="137" actId="20577"/>
        <pc:sldMkLst>
          <pc:docMk/>
          <pc:sldMk cId="3633662401" sldId="262"/>
        </pc:sldMkLst>
        <pc:spChg chg="mod topLvl">
          <ac:chgData name="게스트 사용자" userId="S::urn:spo:anon#1a544e0c786631f39876bdfb27a1dd54db2f83e5988099c5f2e9d62f88012593::" providerId="AD" clId="Web-{8D04F759-2499-7B7B-7907-1C244980F607}" dt="2023-01-11T08:24:51.042" v="117" actId="1076"/>
          <ac:spMkLst>
            <pc:docMk/>
            <pc:sldMk cId="3633662401" sldId="262"/>
            <ac:spMk id="3" creationId="{DAC55E65-ADB7-BBAD-8288-43BC8062A446}"/>
          </ac:spMkLst>
        </pc:spChg>
        <pc:spChg chg="add mod">
          <ac:chgData name="게스트 사용자" userId="S::urn:spo:anon#1a544e0c786631f39876bdfb27a1dd54db2f83e5988099c5f2e9d62f88012593::" providerId="AD" clId="Web-{8D04F759-2499-7B7B-7907-1C244980F607}" dt="2023-01-11T08:25:02.933" v="134" actId="20577"/>
          <ac:spMkLst>
            <pc:docMk/>
            <pc:sldMk cId="3633662401" sldId="262"/>
            <ac:spMk id="6" creationId="{CE25C044-2F38-A7D9-4E2F-A6D304E15283}"/>
          </ac:spMkLst>
        </pc:spChg>
        <pc:spChg chg="mod topLvl">
          <ac:chgData name="게스트 사용자" userId="S::urn:spo:anon#1a544e0c786631f39876bdfb27a1dd54db2f83e5988099c5f2e9d62f88012593::" providerId="AD" clId="Web-{8D04F759-2499-7B7B-7907-1C244980F607}" dt="2023-01-11T08:25:05.292" v="137" actId="20577"/>
          <ac:spMkLst>
            <pc:docMk/>
            <pc:sldMk cId="3633662401" sldId="262"/>
            <ac:spMk id="8" creationId="{7110A56A-C2CC-2828-4C6F-D389EEDE76FC}"/>
          </ac:spMkLst>
        </pc:spChg>
        <pc:spChg chg="mod topLvl">
          <ac:chgData name="게스트 사용자" userId="S::urn:spo:anon#1a544e0c786631f39876bdfb27a1dd54db2f83e5988099c5f2e9d62f88012593::" providerId="AD" clId="Web-{8D04F759-2499-7B7B-7907-1C244980F607}" dt="2023-01-11T08:24:52.542" v="118" actId="1076"/>
          <ac:spMkLst>
            <pc:docMk/>
            <pc:sldMk cId="3633662401" sldId="262"/>
            <ac:spMk id="17" creationId="{47B981D6-0C27-26CC-21AC-F5F0076DF208}"/>
          </ac:spMkLst>
        </pc:spChg>
        <pc:grpChg chg="del">
          <ac:chgData name="게스트 사용자" userId="S::urn:spo:anon#1a544e0c786631f39876bdfb27a1dd54db2f83e5988099c5f2e9d62f88012593::" providerId="AD" clId="Web-{8D04F759-2499-7B7B-7907-1C244980F607}" dt="2023-01-11T08:24:29.964" v="109"/>
          <ac:grpSpMkLst>
            <pc:docMk/>
            <pc:sldMk cId="3633662401" sldId="262"/>
            <ac:grpSpMk id="9" creationId="{41C47C9B-43A9-A586-9166-E687347431C2}"/>
          </ac:grpSpMkLst>
        </pc:grpChg>
        <pc:picChg chg="add del mod">
          <ac:chgData name="게스트 사용자" userId="S::urn:spo:anon#1a544e0c786631f39876bdfb27a1dd54db2f83e5988099c5f2e9d62f88012593::" providerId="AD" clId="Web-{8D04F759-2499-7B7B-7907-1C244980F607}" dt="2023-01-11T08:24:21.682" v="108"/>
          <ac:picMkLst>
            <pc:docMk/>
            <pc:sldMk cId="3633662401" sldId="262"/>
            <ac:picMk id="5" creationId="{DBC89757-D85A-8BED-2BD8-58C3D2B784EE}"/>
          </ac:picMkLst>
        </pc:picChg>
      </pc:sldChg>
      <pc:sldChg chg="addSp delSp modSp">
        <pc:chgData name="게스트 사용자" userId="S::urn:spo:anon#1a544e0c786631f39876bdfb27a1dd54db2f83e5988099c5f2e9d62f88012593::" providerId="AD" clId="Web-{8D04F759-2499-7B7B-7907-1C244980F607}" dt="2023-01-11T08:48:45.044" v="604" actId="20577"/>
        <pc:sldMkLst>
          <pc:docMk/>
          <pc:sldMk cId="1731414097" sldId="267"/>
        </pc:sldMkLst>
        <pc:spChg chg="add mod">
          <ac:chgData name="게스트 사용자" userId="S::urn:spo:anon#1a544e0c786631f39876bdfb27a1dd54db2f83e5988099c5f2e9d62f88012593::" providerId="AD" clId="Web-{8D04F759-2499-7B7B-7907-1C244980F607}" dt="2023-01-11T08:28:30.969" v="315" actId="20577"/>
          <ac:spMkLst>
            <pc:docMk/>
            <pc:sldMk cId="1731414097" sldId="267"/>
            <ac:spMk id="2" creationId="{8AB4F727-483B-D969-9409-A9BF477EB3BE}"/>
          </ac:spMkLst>
        </pc:spChg>
        <pc:spChg chg="add mod">
          <ac:chgData name="게스트 사용자" userId="S::urn:spo:anon#1a544e0c786631f39876bdfb27a1dd54db2f83e5988099c5f2e9d62f88012593::" providerId="AD" clId="Web-{8D04F759-2499-7B7B-7907-1C244980F607}" dt="2023-01-11T08:28:44.016" v="336" actId="20577"/>
          <ac:spMkLst>
            <pc:docMk/>
            <pc:sldMk cId="1731414097" sldId="267"/>
            <ac:spMk id="3" creationId="{C5BA026C-D4C8-4FA3-2B1D-75B02EF5EC51}"/>
          </ac:spMkLst>
        </pc:spChg>
        <pc:spChg chg="add del mod">
          <ac:chgData name="게스트 사용자" userId="S::urn:spo:anon#1a544e0c786631f39876bdfb27a1dd54db2f83e5988099c5f2e9d62f88012593::" providerId="AD" clId="Web-{8D04F759-2499-7B7B-7907-1C244980F607}" dt="2023-01-11T08:37:06.387" v="397" actId="20577"/>
          <ac:spMkLst>
            <pc:docMk/>
            <pc:sldMk cId="1731414097" sldId="267"/>
            <ac:spMk id="8" creationId="{223EC901-5286-EF7E-0FEC-7B9DEA281C89}"/>
          </ac:spMkLst>
        </pc:spChg>
        <pc:spChg chg="add mod">
          <ac:chgData name="게스트 사용자" userId="S::urn:spo:anon#1a544e0c786631f39876bdfb27a1dd54db2f83e5988099c5f2e9d62f88012593::" providerId="AD" clId="Web-{8D04F759-2499-7B7B-7907-1C244980F607}" dt="2023-01-11T08:44:09.788" v="499" actId="20577"/>
          <ac:spMkLst>
            <pc:docMk/>
            <pc:sldMk cId="1731414097" sldId="267"/>
            <ac:spMk id="9" creationId="{7A6DE9F2-C37D-DD61-6B21-40370D889C90}"/>
          </ac:spMkLst>
        </pc:spChg>
        <pc:spChg chg="add mod">
          <ac:chgData name="게스트 사용자" userId="S::urn:spo:anon#1a544e0c786631f39876bdfb27a1dd54db2f83e5988099c5f2e9d62f88012593::" providerId="AD" clId="Web-{8D04F759-2499-7B7B-7907-1C244980F607}" dt="2023-01-11T08:48:45.044" v="604" actId="20577"/>
          <ac:spMkLst>
            <pc:docMk/>
            <pc:sldMk cId="1731414097" sldId="267"/>
            <ac:spMk id="10" creationId="{EA9180E8-F6AB-AA8D-5812-E62662B74184}"/>
          </ac:spMkLst>
        </pc:spChg>
        <pc:spChg chg="mod">
          <ac:chgData name="게스트 사용자" userId="S::urn:spo:anon#1a544e0c786631f39876bdfb27a1dd54db2f83e5988099c5f2e9d62f88012593::" providerId="AD" clId="Web-{8D04F759-2499-7B7B-7907-1C244980F607}" dt="2023-01-11T08:25:43.153" v="144" actId="20577"/>
          <ac:spMkLst>
            <pc:docMk/>
            <pc:sldMk cId="1731414097" sldId="267"/>
            <ac:spMk id="18" creationId="{9C999EFE-B27E-9597-F6EC-563D4FD78258}"/>
          </ac:spMkLst>
        </pc:spChg>
      </pc:sldChg>
      <pc:sldChg chg="addSp delSp modSp add replId">
        <pc:chgData name="게스트 사용자" userId="S::urn:spo:anon#1a544e0c786631f39876bdfb27a1dd54db2f83e5988099c5f2e9d62f88012593::" providerId="AD" clId="Web-{8D04F759-2499-7B7B-7907-1C244980F607}" dt="2023-01-11T08:22:23.414" v="106" actId="20577"/>
        <pc:sldMkLst>
          <pc:docMk/>
          <pc:sldMk cId="3386849300" sldId="270"/>
        </pc:sldMkLst>
        <pc:spChg chg="mod">
          <ac:chgData name="게스트 사용자" userId="S::urn:spo:anon#1a544e0c786631f39876bdfb27a1dd54db2f83e5988099c5f2e9d62f88012593::" providerId="AD" clId="Web-{8D04F759-2499-7B7B-7907-1C244980F607}" dt="2023-01-11T08:22:23.414" v="106" actId="20577"/>
          <ac:spMkLst>
            <pc:docMk/>
            <pc:sldMk cId="3386849300" sldId="270"/>
            <ac:spMk id="2" creationId="{BD7B9A35-CE07-48C1-226C-EBD48B310A72}"/>
          </ac:spMkLst>
        </pc:spChg>
        <pc:spChg chg="mod">
          <ac:chgData name="게스트 사용자" userId="S::urn:spo:anon#1a544e0c786631f39876bdfb27a1dd54db2f83e5988099c5f2e9d62f88012593::" providerId="AD" clId="Web-{8D04F759-2499-7B7B-7907-1C244980F607}" dt="2023-01-11T08:21:16.443" v="74"/>
          <ac:spMkLst>
            <pc:docMk/>
            <pc:sldMk cId="3386849300" sldId="270"/>
            <ac:spMk id="16" creationId="{15C08A62-4EAF-D119-5862-9BD7CF61B6FA}"/>
          </ac:spMkLst>
        </pc:spChg>
        <pc:picChg chg="del mod">
          <ac:chgData name="게스트 사용자" userId="S::urn:spo:anon#1a544e0c786631f39876bdfb27a1dd54db2f83e5988099c5f2e9d62f88012593::" providerId="AD" clId="Web-{8D04F759-2499-7B7B-7907-1C244980F607}" dt="2023-01-11T08:17:06.719" v="8"/>
          <ac:picMkLst>
            <pc:docMk/>
            <pc:sldMk cId="3386849300" sldId="270"/>
            <ac:picMk id="3" creationId="{934FD89F-299E-FC92-21A6-EC47E72AF76F}"/>
          </ac:picMkLst>
        </pc:picChg>
        <pc:picChg chg="del mod">
          <ac:chgData name="게스트 사용자" userId="S::urn:spo:anon#1a544e0c786631f39876bdfb27a1dd54db2f83e5988099c5f2e9d62f88012593::" providerId="AD" clId="Web-{8D04F759-2499-7B7B-7907-1C244980F607}" dt="2023-01-11T08:17:07.391" v="9"/>
          <ac:picMkLst>
            <pc:docMk/>
            <pc:sldMk cId="3386849300" sldId="270"/>
            <ac:picMk id="5" creationId="{ABFB7DB1-CDFA-A5F0-B45F-5C115EA5C5DF}"/>
          </ac:picMkLst>
        </pc:picChg>
        <pc:picChg chg="add mod">
          <ac:chgData name="게스트 사용자" userId="S::urn:spo:anon#1a544e0c786631f39876bdfb27a1dd54db2f83e5988099c5f2e9d62f88012593::" providerId="AD" clId="Web-{8D04F759-2499-7B7B-7907-1C244980F607}" dt="2023-01-11T08:19:46.129" v="39" actId="1076"/>
          <ac:picMkLst>
            <pc:docMk/>
            <pc:sldMk cId="3386849300" sldId="270"/>
            <ac:picMk id="7" creationId="{DB6800E6-71FD-E98D-139F-AF66E5FA075C}"/>
          </ac:picMkLst>
        </pc:picChg>
        <pc:picChg chg="add mod">
          <ac:chgData name="게스트 사용자" userId="S::urn:spo:anon#1a544e0c786631f39876bdfb27a1dd54db2f83e5988099c5f2e9d62f88012593::" providerId="AD" clId="Web-{8D04F759-2499-7B7B-7907-1C244980F607}" dt="2023-01-11T08:19:40.426" v="38" actId="1076"/>
          <ac:picMkLst>
            <pc:docMk/>
            <pc:sldMk cId="3386849300" sldId="270"/>
            <ac:picMk id="8" creationId="{CA915C38-CC03-FFB4-B495-5B403B11CDDD}"/>
          </ac:picMkLst>
        </pc:picChg>
        <pc:picChg chg="add del mod">
          <ac:chgData name="게스트 사용자" userId="S::urn:spo:anon#1a544e0c786631f39876bdfb27a1dd54db2f83e5988099c5f2e9d62f88012593::" providerId="AD" clId="Web-{8D04F759-2499-7B7B-7907-1C244980F607}" dt="2023-01-11T08:21:55.179" v="79"/>
          <ac:picMkLst>
            <pc:docMk/>
            <pc:sldMk cId="3386849300" sldId="270"/>
            <ac:picMk id="9" creationId="{2FDD4A27-0610-55FB-5307-23CA284F8D75}"/>
          </ac:picMkLst>
        </pc:picChg>
        <pc:picChg chg="add mod">
          <ac:chgData name="게스트 사용자" userId="S::urn:spo:anon#1a544e0c786631f39876bdfb27a1dd54db2f83e5988099c5f2e9d62f88012593::" providerId="AD" clId="Web-{8D04F759-2499-7B7B-7907-1C244980F607}" dt="2023-01-11T08:22:05.413" v="83" actId="1076"/>
          <ac:picMkLst>
            <pc:docMk/>
            <pc:sldMk cId="3386849300" sldId="270"/>
            <ac:picMk id="11" creationId="{5A69B4BA-BE3F-2AE7-6B3A-864A72A7E8FE}"/>
          </ac:picMkLst>
        </pc:picChg>
      </pc:sldChg>
      <pc:sldChg chg="modSp add replId">
        <pc:chgData name="게스트 사용자" userId="S::urn:spo:anon#1a544e0c786631f39876bdfb27a1dd54db2f83e5988099c5f2e9d62f88012593::" providerId="AD" clId="Web-{8D04F759-2499-7B7B-7907-1C244980F607}" dt="2023-01-11T08:25:47.012" v="147" actId="20577"/>
        <pc:sldMkLst>
          <pc:docMk/>
          <pc:sldMk cId="2657917396" sldId="272"/>
        </pc:sldMkLst>
        <pc:spChg chg="mod">
          <ac:chgData name="게스트 사용자" userId="S::urn:spo:anon#1a544e0c786631f39876bdfb27a1dd54db2f83e5988099c5f2e9d62f88012593::" providerId="AD" clId="Web-{8D04F759-2499-7B7B-7907-1C244980F607}" dt="2023-01-11T08:25:47.012" v="147" actId="20577"/>
          <ac:spMkLst>
            <pc:docMk/>
            <pc:sldMk cId="2657917396" sldId="272"/>
            <ac:spMk id="18" creationId="{9C999EFE-B27E-9597-F6EC-563D4FD78258}"/>
          </ac:spMkLst>
        </pc:spChg>
      </pc:sldChg>
      <pc:sldChg chg="modSp">
        <pc:chgData name="게스트 사용자" userId="S::urn:spo:anon#1a544e0c786631f39876bdfb27a1dd54db2f83e5988099c5f2e9d62f88012593::" providerId="AD" clId="Web-{8D04F759-2499-7B7B-7907-1C244980F607}" dt="2023-01-11T08:59:16.184" v="610" actId="20577"/>
        <pc:sldMkLst>
          <pc:docMk/>
          <pc:sldMk cId="4131289032" sldId="275"/>
        </pc:sldMkLst>
        <pc:spChg chg="mod">
          <ac:chgData name="게스트 사용자" userId="S::urn:spo:anon#1a544e0c786631f39876bdfb27a1dd54db2f83e5988099c5f2e9d62f88012593::" providerId="AD" clId="Web-{8D04F759-2499-7B7B-7907-1C244980F607}" dt="2023-01-11T08:59:16.184" v="610" actId="20577"/>
          <ac:spMkLst>
            <pc:docMk/>
            <pc:sldMk cId="4131289032" sldId="275"/>
            <ac:spMk id="8" creationId="{223EC901-5286-EF7E-0FEC-7B9DEA281C89}"/>
          </ac:spMkLst>
        </pc:spChg>
      </pc:sldChg>
    </pc:docChg>
  </pc:docChgLst>
  <pc:docChgLst>
    <pc:chgData name="게스트 사용자" userId="S::urn:spo:anon#05e09f563517cfd547047af9492efcc408552a3f938187dee1dd1ec3d4ed4a63::" providerId="AD" clId="Web-{18FD924E-EB2E-E8AD-A382-DE80981405C0}"/>
    <pc:docChg chg="addSld modSld">
      <pc:chgData name="게스트 사용자" userId="S::urn:spo:anon#05e09f563517cfd547047af9492efcc408552a3f938187dee1dd1ec3d4ed4a63::" providerId="AD" clId="Web-{18FD924E-EB2E-E8AD-A382-DE80981405C0}" dt="2023-01-11T08:51:00.093" v="1071" actId="20577"/>
      <pc:docMkLst>
        <pc:docMk/>
      </pc:docMkLst>
      <pc:sldChg chg="addSp delSp modSp add replId">
        <pc:chgData name="게스트 사용자" userId="S::urn:spo:anon#05e09f563517cfd547047af9492efcc408552a3f938187dee1dd1ec3d4ed4a63::" providerId="AD" clId="Web-{18FD924E-EB2E-E8AD-A382-DE80981405C0}" dt="2023-01-11T08:43:39.765" v="960" actId="1076"/>
        <pc:sldMkLst>
          <pc:docMk/>
          <pc:sldMk cId="1791136694" sldId="268"/>
        </pc:sldMkLst>
        <pc:spChg chg="del mod">
          <ac:chgData name="게스트 사용자" userId="S::urn:spo:anon#05e09f563517cfd547047af9492efcc408552a3f938187dee1dd1ec3d4ed4a63::" providerId="AD" clId="Web-{18FD924E-EB2E-E8AD-A382-DE80981405C0}" dt="2023-01-11T08:35:26.635" v="611"/>
          <ac:spMkLst>
            <pc:docMk/>
            <pc:sldMk cId="1791136694" sldId="268"/>
            <ac:spMk id="2" creationId="{BD7B9A35-CE07-48C1-226C-EBD48B310A72}"/>
          </ac:spMkLst>
        </pc:spChg>
        <pc:spChg chg="add mod">
          <ac:chgData name="게스트 사용자" userId="S::urn:spo:anon#05e09f563517cfd547047af9492efcc408552a3f938187dee1dd1ec3d4ed4a63::" providerId="AD" clId="Web-{18FD924E-EB2E-E8AD-A382-DE80981405C0}" dt="2023-01-11T08:36:32.218" v="681" actId="20577"/>
          <ac:spMkLst>
            <pc:docMk/>
            <pc:sldMk cId="1791136694" sldId="268"/>
            <ac:spMk id="3" creationId="{76EB536F-5CDF-4937-AF07-871098AE57DE}"/>
          </ac:spMkLst>
        </pc:spChg>
        <pc:spChg chg="mod">
          <ac:chgData name="게스트 사용자" userId="S::urn:spo:anon#05e09f563517cfd547047af9492efcc408552a3f938187dee1dd1ec3d4ed4a63::" providerId="AD" clId="Web-{18FD924E-EB2E-E8AD-A382-DE80981405C0}" dt="2023-01-11T08:43:34.093" v="959" actId="1076"/>
          <ac:spMkLst>
            <pc:docMk/>
            <pc:sldMk cId="1791136694" sldId="268"/>
            <ac:spMk id="8" creationId="{79D10A43-F5A7-C8CA-ED4E-47E28F274027}"/>
          </ac:spMkLst>
        </pc:spChg>
        <pc:picChg chg="add del mod">
          <ac:chgData name="게스트 사용자" userId="S::urn:spo:anon#05e09f563517cfd547047af9492efcc408552a3f938187dee1dd1ec3d4ed4a63::" providerId="AD" clId="Web-{18FD924E-EB2E-E8AD-A382-DE80981405C0}" dt="2023-01-11T08:11:19.499" v="58"/>
          <ac:picMkLst>
            <pc:docMk/>
            <pc:sldMk cId="1791136694" sldId="268"/>
            <ac:picMk id="3" creationId="{4460B5EC-F977-0A2F-986A-30A87C016F69}"/>
          </ac:picMkLst>
        </pc:picChg>
        <pc:picChg chg="add del mod">
          <ac:chgData name="게스트 사용자" userId="S::urn:spo:anon#05e09f563517cfd547047af9492efcc408552a3f938187dee1dd1ec3d4ed4a63::" providerId="AD" clId="Web-{18FD924E-EB2E-E8AD-A382-DE80981405C0}" dt="2023-01-11T08:11:19.874" v="59"/>
          <ac:picMkLst>
            <pc:docMk/>
            <pc:sldMk cId="1791136694" sldId="268"/>
            <ac:picMk id="5" creationId="{09C0403C-64C0-AF6C-2C5A-053AB2F0E7A3}"/>
          </ac:picMkLst>
        </pc:picChg>
        <pc:picChg chg="add del mod">
          <ac:chgData name="게스트 사용자" userId="S::urn:spo:anon#05e09f563517cfd547047af9492efcc408552a3f938187dee1dd1ec3d4ed4a63::" providerId="AD" clId="Web-{18FD924E-EB2E-E8AD-A382-DE80981405C0}" dt="2023-01-11T08:11:20.311" v="60"/>
          <ac:picMkLst>
            <pc:docMk/>
            <pc:sldMk cId="1791136694" sldId="268"/>
            <ac:picMk id="7" creationId="{C78D9259-1183-E672-890F-4EA6BE1354C2}"/>
          </ac:picMkLst>
        </pc:picChg>
        <pc:picChg chg="add del mod">
          <ac:chgData name="게스트 사용자" userId="S::urn:spo:anon#05e09f563517cfd547047af9492efcc408552a3f938187dee1dd1ec3d4ed4a63::" providerId="AD" clId="Web-{18FD924E-EB2E-E8AD-A382-DE80981405C0}" dt="2023-01-11T08:11:20.577" v="61"/>
          <ac:picMkLst>
            <pc:docMk/>
            <pc:sldMk cId="1791136694" sldId="268"/>
            <ac:picMk id="8" creationId="{DE912559-B612-7551-CF1A-2F34D92F3E25}"/>
          </ac:picMkLst>
        </pc:picChg>
        <pc:picChg chg="add mod">
          <ac:chgData name="게스트 사용자" userId="S::urn:spo:anon#05e09f563517cfd547047af9492efcc408552a3f938187dee1dd1ec3d4ed4a63::" providerId="AD" clId="Web-{18FD924E-EB2E-E8AD-A382-DE80981405C0}" dt="2023-01-11T08:35:42.012" v="615" actId="1076"/>
          <ac:picMkLst>
            <pc:docMk/>
            <pc:sldMk cId="1791136694" sldId="268"/>
            <ac:picMk id="9" creationId="{2ED23493-367E-D71E-7149-9BD7B02C1650}"/>
          </ac:picMkLst>
        </pc:picChg>
        <pc:picChg chg="add mod">
          <ac:chgData name="게스트 사용자" userId="S::urn:spo:anon#05e09f563517cfd547047af9492efcc408552a3f938187dee1dd1ec3d4ed4a63::" providerId="AD" clId="Web-{18FD924E-EB2E-E8AD-A382-DE80981405C0}" dt="2023-01-11T08:43:39.765" v="960" actId="1076"/>
          <ac:picMkLst>
            <pc:docMk/>
            <pc:sldMk cId="1791136694" sldId="268"/>
            <ac:picMk id="11" creationId="{813D55C5-CA66-CDD9-1830-52E82C32744A}"/>
          </ac:picMkLst>
        </pc:picChg>
      </pc:sldChg>
      <pc:sldChg chg="addSp delSp modSp add replId">
        <pc:chgData name="게스트 사용자" userId="S::urn:spo:anon#05e09f563517cfd547047af9492efcc408552a3f938187dee1dd1ec3d4ed4a63::" providerId="AD" clId="Web-{18FD924E-EB2E-E8AD-A382-DE80981405C0}" dt="2023-01-11T08:35:20.213" v="607"/>
        <pc:sldMkLst>
          <pc:docMk/>
          <pc:sldMk cId="1862081436" sldId="273"/>
        </pc:sldMkLst>
        <pc:spChg chg="add del mod">
          <ac:chgData name="게스트 사용자" userId="S::urn:spo:anon#05e09f563517cfd547047af9492efcc408552a3f938187dee1dd1ec3d4ed4a63::" providerId="AD" clId="Web-{18FD924E-EB2E-E8AD-A382-DE80981405C0}" dt="2023-01-11T08:35:19.260" v="606"/>
          <ac:spMkLst>
            <pc:docMk/>
            <pc:sldMk cId="1862081436" sldId="273"/>
            <ac:spMk id="2" creationId="{BD7B9A35-CE07-48C1-226C-EBD48B310A72}"/>
          </ac:spMkLst>
        </pc:spChg>
        <pc:spChg chg="add">
          <ac:chgData name="게스트 사용자" userId="S::urn:spo:anon#05e09f563517cfd547047af9492efcc408552a3f938187dee1dd1ec3d4ed4a63::" providerId="AD" clId="Web-{18FD924E-EB2E-E8AD-A382-DE80981405C0}" dt="2023-01-11T08:35:20.213" v="607"/>
          <ac:spMkLst>
            <pc:docMk/>
            <pc:sldMk cId="1862081436" sldId="273"/>
            <ac:spMk id="15" creationId="{76EB536F-5CDF-4937-AF07-871098AE57DE}"/>
          </ac:spMkLst>
        </pc:spChg>
        <pc:picChg chg="add mod">
          <ac:chgData name="게스트 사용자" userId="S::urn:spo:anon#05e09f563517cfd547047af9492efcc408552a3f938187dee1dd1ec3d4ed4a63::" providerId="AD" clId="Web-{18FD924E-EB2E-E8AD-A382-DE80981405C0}" dt="2023-01-11T08:27:41.898" v="213" actId="14100"/>
          <ac:picMkLst>
            <pc:docMk/>
            <pc:sldMk cId="1862081436" sldId="273"/>
            <ac:picMk id="3" creationId="{C8FE99D9-6AD1-0D59-4EFD-ADBA4DAF32A4}"/>
          </ac:picMkLst>
        </pc:picChg>
        <pc:picChg chg="add mod">
          <ac:chgData name="게스트 사용자" userId="S::urn:spo:anon#05e09f563517cfd547047af9492efcc408552a3f938187dee1dd1ec3d4ed4a63::" providerId="AD" clId="Web-{18FD924E-EB2E-E8AD-A382-DE80981405C0}" dt="2023-01-11T08:27:44.492" v="214" actId="14100"/>
          <ac:picMkLst>
            <pc:docMk/>
            <pc:sldMk cId="1862081436" sldId="273"/>
            <ac:picMk id="5" creationId="{585A4AD7-4F78-CD89-5A23-FEDF3E3695F2}"/>
          </ac:picMkLst>
        </pc:picChg>
        <pc:picChg chg="add mod">
          <ac:chgData name="게스트 사용자" userId="S::urn:spo:anon#05e09f563517cfd547047af9492efcc408552a3f938187dee1dd1ec3d4ed4a63::" providerId="AD" clId="Web-{18FD924E-EB2E-E8AD-A382-DE80981405C0}" dt="2023-01-11T08:27:13.537" v="202" actId="14100"/>
          <ac:picMkLst>
            <pc:docMk/>
            <pc:sldMk cId="1862081436" sldId="273"/>
            <ac:picMk id="7" creationId="{EF0F4269-6EFA-FC5C-3897-A6EBC510DFD9}"/>
          </ac:picMkLst>
        </pc:picChg>
        <pc:picChg chg="add mod">
          <ac:chgData name="게스트 사용자" userId="S::urn:spo:anon#05e09f563517cfd547047af9492efcc408552a3f938187dee1dd1ec3d4ed4a63::" providerId="AD" clId="Web-{18FD924E-EB2E-E8AD-A382-DE80981405C0}" dt="2023-01-11T08:27:30.476" v="209" actId="14100"/>
          <ac:picMkLst>
            <pc:docMk/>
            <pc:sldMk cId="1862081436" sldId="273"/>
            <ac:picMk id="8" creationId="{3224AA0E-6884-0589-407B-EA19AD32E051}"/>
          </ac:picMkLst>
        </pc:picChg>
        <pc:picChg chg="del">
          <ac:chgData name="게스트 사용자" userId="S::urn:spo:anon#05e09f563517cfd547047af9492efcc408552a3f938187dee1dd1ec3d4ed4a63::" providerId="AD" clId="Web-{18FD924E-EB2E-E8AD-A382-DE80981405C0}" dt="2023-01-11T08:26:34.675" v="188"/>
          <ac:picMkLst>
            <pc:docMk/>
            <pc:sldMk cId="1862081436" sldId="273"/>
            <ac:picMk id="9" creationId="{2ED23493-367E-D71E-7149-9BD7B02C1650}"/>
          </ac:picMkLst>
        </pc:picChg>
        <pc:picChg chg="add mod">
          <ac:chgData name="게스트 사용자" userId="S::urn:spo:anon#05e09f563517cfd547047af9492efcc408552a3f938187dee1dd1ec3d4ed4a63::" providerId="AD" clId="Web-{18FD924E-EB2E-E8AD-A382-DE80981405C0}" dt="2023-01-11T08:28:01.400" v="218" actId="1076"/>
          <ac:picMkLst>
            <pc:docMk/>
            <pc:sldMk cId="1862081436" sldId="273"/>
            <ac:picMk id="12" creationId="{D44FDA35-FB4E-B820-614A-F779BA6AA343}"/>
          </ac:picMkLst>
        </pc:picChg>
        <pc:picChg chg="add del mod">
          <ac:chgData name="게스트 사용자" userId="S::urn:spo:anon#05e09f563517cfd547047af9492efcc408552a3f938187dee1dd1ec3d4ed4a63::" providerId="AD" clId="Web-{18FD924E-EB2E-E8AD-A382-DE80981405C0}" dt="2023-01-11T08:28:24.105" v="224"/>
          <ac:picMkLst>
            <pc:docMk/>
            <pc:sldMk cId="1862081436" sldId="273"/>
            <ac:picMk id="13" creationId="{A91A7A9E-13A0-D9BB-2F5B-F8DA62E6D447}"/>
          </ac:picMkLst>
        </pc:picChg>
        <pc:picChg chg="add mod">
          <ac:chgData name="게스트 사용자" userId="S::urn:spo:anon#05e09f563517cfd547047af9492efcc408552a3f938187dee1dd1ec3d4ed4a63::" providerId="AD" clId="Web-{18FD924E-EB2E-E8AD-A382-DE80981405C0}" dt="2023-01-11T08:28:32.246" v="226" actId="14100"/>
          <ac:picMkLst>
            <pc:docMk/>
            <pc:sldMk cId="1862081436" sldId="273"/>
            <ac:picMk id="14" creationId="{6F89B395-6561-FF9A-FA3B-40D760348A17}"/>
          </ac:picMkLst>
        </pc:picChg>
      </pc:sldChg>
      <pc:sldChg chg="addSp delSp modSp">
        <pc:chgData name="게스트 사용자" userId="S::urn:spo:anon#05e09f563517cfd547047af9492efcc408552a3f938187dee1dd1ec3d4ed4a63::" providerId="AD" clId="Web-{18FD924E-EB2E-E8AD-A382-DE80981405C0}" dt="2023-01-11T08:51:00.093" v="1071" actId="20577"/>
        <pc:sldMkLst>
          <pc:docMk/>
          <pc:sldMk cId="4131289032" sldId="275"/>
        </pc:sldMkLst>
        <pc:spChg chg="add del">
          <ac:chgData name="게스트 사용자" userId="S::urn:spo:anon#05e09f563517cfd547047af9492efcc408552a3f938187dee1dd1ec3d4ed4a63::" providerId="AD" clId="Web-{18FD924E-EB2E-E8AD-A382-DE80981405C0}" dt="2023-01-11T08:47:23.593" v="962"/>
          <ac:spMkLst>
            <pc:docMk/>
            <pc:sldMk cId="4131289032" sldId="275"/>
            <ac:spMk id="2" creationId="{F27049B6-047E-8D51-08EC-3049C4DA60C2}"/>
          </ac:spMkLst>
        </pc:spChg>
        <pc:spChg chg="add del mod">
          <ac:chgData name="게스트 사용자" userId="S::urn:spo:anon#05e09f563517cfd547047af9492efcc408552a3f938187dee1dd1ec3d4ed4a63::" providerId="AD" clId="Web-{18FD924E-EB2E-E8AD-A382-DE80981405C0}" dt="2023-01-11T08:49:25.821" v="987"/>
          <ac:spMkLst>
            <pc:docMk/>
            <pc:sldMk cId="4131289032" sldId="275"/>
            <ac:spMk id="3" creationId="{09B7BFE6-A361-920C-3574-DEBEF8B6D362}"/>
          </ac:spMkLst>
        </pc:spChg>
        <pc:spChg chg="mod">
          <ac:chgData name="게스트 사용자" userId="S::urn:spo:anon#05e09f563517cfd547047af9492efcc408552a3f938187dee1dd1ec3d4ed4a63::" providerId="AD" clId="Web-{18FD924E-EB2E-E8AD-A382-DE80981405C0}" dt="2023-01-11T08:51:00.093" v="1071" actId="20577"/>
          <ac:spMkLst>
            <pc:docMk/>
            <pc:sldMk cId="4131289032" sldId="275"/>
            <ac:spMk id="8" creationId="{223EC901-5286-EF7E-0FEC-7B9DEA281C89}"/>
          </ac:spMkLst>
        </pc:spChg>
      </pc:sldChg>
    </pc:docChg>
  </pc:docChgLst>
  <pc:docChgLst>
    <pc:chgData name="게스트 사용자" userId="S::urn:spo:anon#7ae3cb00117ce1c09695a37ca54021a6fb1f2560302750c93c36fec33e2e521e::" providerId="AD" clId="Web-{4DDABFDC-6F43-61F5-12EA-B8D4DA833846}"/>
    <pc:docChg chg="addSld delSld modSld">
      <pc:chgData name="게스트 사용자" userId="S::urn:spo:anon#7ae3cb00117ce1c09695a37ca54021a6fb1f2560302750c93c36fec33e2e521e::" providerId="AD" clId="Web-{4DDABFDC-6F43-61F5-12EA-B8D4DA833846}" dt="2023-01-11T08:53:43.632" v="191" actId="20577"/>
      <pc:docMkLst>
        <pc:docMk/>
      </pc:docMkLst>
      <pc:sldChg chg="addSp delSp modSp">
        <pc:chgData name="게스트 사용자" userId="S::urn:spo:anon#7ae3cb00117ce1c09695a37ca54021a6fb1f2560302750c93c36fec33e2e521e::" providerId="AD" clId="Web-{4DDABFDC-6F43-61F5-12EA-B8D4DA833846}" dt="2023-01-11T08:53:43.632" v="191" actId="20577"/>
        <pc:sldMkLst>
          <pc:docMk/>
          <pc:sldMk cId="1731414097" sldId="267"/>
        </pc:sldMkLst>
        <pc:spChg chg="add del">
          <ac:chgData name="게스트 사용자" userId="S::urn:spo:anon#7ae3cb00117ce1c09695a37ca54021a6fb1f2560302750c93c36fec33e2e521e::" providerId="AD" clId="Web-{4DDABFDC-6F43-61F5-12EA-B8D4DA833846}" dt="2023-01-11T08:29:38.010" v="165"/>
          <ac:spMkLst>
            <pc:docMk/>
            <pc:sldMk cId="1731414097" sldId="267"/>
            <ac:spMk id="5" creationId="{31034AED-AECB-A7D9-4A6C-D5270C7AA714}"/>
          </ac:spMkLst>
        </pc:spChg>
        <pc:spChg chg="mod">
          <ac:chgData name="게스트 사용자" userId="S::urn:spo:anon#7ae3cb00117ce1c09695a37ca54021a6fb1f2560302750c93c36fec33e2e521e::" providerId="AD" clId="Web-{4DDABFDC-6F43-61F5-12EA-B8D4DA833846}" dt="2023-01-11T08:53:43.632" v="191" actId="20577"/>
          <ac:spMkLst>
            <pc:docMk/>
            <pc:sldMk cId="1731414097" sldId="267"/>
            <ac:spMk id="8" creationId="{223EC901-5286-EF7E-0FEC-7B9DEA281C89}"/>
          </ac:spMkLst>
        </pc:spChg>
      </pc:sldChg>
      <pc:sldChg chg="addSp delSp modSp add replId">
        <pc:chgData name="게스트 사용자" userId="S::urn:spo:anon#7ae3cb00117ce1c09695a37ca54021a6fb1f2560302750c93c36fec33e2e521e::" providerId="AD" clId="Web-{4DDABFDC-6F43-61F5-12EA-B8D4DA833846}" dt="2023-01-11T08:53:23.241" v="189" actId="20577"/>
        <pc:sldMkLst>
          <pc:docMk/>
          <pc:sldMk cId="1508348791" sldId="269"/>
        </pc:sldMkLst>
        <pc:spChg chg="mod">
          <ac:chgData name="게스트 사용자" userId="S::urn:spo:anon#7ae3cb00117ce1c09695a37ca54021a6fb1f2560302750c93c36fec33e2e521e::" providerId="AD" clId="Web-{4DDABFDC-6F43-61F5-12EA-B8D4DA833846}" dt="2023-01-11T08:25:28.130" v="160" actId="1076"/>
          <ac:spMkLst>
            <pc:docMk/>
            <pc:sldMk cId="1508348791" sldId="269"/>
            <ac:spMk id="2" creationId="{BD7B9A35-CE07-48C1-226C-EBD48B310A72}"/>
          </ac:spMkLst>
        </pc:spChg>
        <pc:spChg chg="add mod">
          <ac:chgData name="게스트 사용자" userId="S::urn:spo:anon#7ae3cb00117ce1c09695a37ca54021a6fb1f2560302750c93c36fec33e2e521e::" providerId="AD" clId="Web-{4DDABFDC-6F43-61F5-12EA-B8D4DA833846}" dt="2023-01-11T08:53:23.241" v="189" actId="20577"/>
          <ac:spMkLst>
            <pc:docMk/>
            <pc:sldMk cId="1508348791" sldId="269"/>
            <ac:spMk id="7" creationId="{CC717365-8107-1E15-F447-8FD68B04471F}"/>
          </ac:spMkLst>
        </pc:spChg>
        <pc:spChg chg="mod">
          <ac:chgData name="게스트 사용자" userId="S::urn:spo:anon#7ae3cb00117ce1c09695a37ca54021a6fb1f2560302750c93c36fec33e2e521e::" providerId="AD" clId="Web-{4DDABFDC-6F43-61F5-12EA-B8D4DA833846}" dt="2023-01-11T08:46:18.404" v="177" actId="20577"/>
          <ac:spMkLst>
            <pc:docMk/>
            <pc:sldMk cId="1508348791" sldId="269"/>
            <ac:spMk id="11" creationId="{F865CD5E-00C6-B4B2-E377-15C08CDDBEC3}"/>
          </ac:spMkLst>
        </pc:spChg>
        <pc:picChg chg="add mod">
          <ac:chgData name="게스트 사용자" userId="S::urn:spo:anon#7ae3cb00117ce1c09695a37ca54021a6fb1f2560302750c93c36fec33e2e521e::" providerId="AD" clId="Web-{4DDABFDC-6F43-61F5-12EA-B8D4DA833846}" dt="2023-01-11T08:25:20.614" v="158" actId="1076"/>
          <ac:picMkLst>
            <pc:docMk/>
            <pc:sldMk cId="1508348791" sldId="269"/>
            <ac:picMk id="3" creationId="{934FD89F-299E-FC92-21A6-EC47E72AF76F}"/>
          </ac:picMkLst>
        </pc:picChg>
        <pc:picChg chg="add mod">
          <ac:chgData name="게스트 사용자" userId="S::urn:spo:anon#7ae3cb00117ce1c09695a37ca54021a6fb1f2560302750c93c36fec33e2e521e::" providerId="AD" clId="Web-{4DDABFDC-6F43-61F5-12EA-B8D4DA833846}" dt="2023-01-11T08:25:20.724" v="159" actId="1076"/>
          <ac:picMkLst>
            <pc:docMk/>
            <pc:sldMk cId="1508348791" sldId="269"/>
            <ac:picMk id="5" creationId="{ABFB7DB1-CDFA-A5F0-B45F-5C115EA5C5DF}"/>
          </ac:picMkLst>
        </pc:picChg>
        <pc:picChg chg="del">
          <ac:chgData name="게스트 사용자" userId="S::urn:spo:anon#7ae3cb00117ce1c09695a37ca54021a6fb1f2560302750c93c36fec33e2e521e::" providerId="AD" clId="Web-{4DDABFDC-6F43-61F5-12EA-B8D4DA833846}" dt="2023-01-11T08:12:09.005" v="1"/>
          <ac:picMkLst>
            <pc:docMk/>
            <pc:sldMk cId="1508348791" sldId="269"/>
            <ac:picMk id="9" creationId="{2ED23493-367E-D71E-7149-9BD7B02C1650}"/>
          </ac:picMkLst>
        </pc:picChg>
      </pc:sldChg>
      <pc:sldChg chg="modSp">
        <pc:chgData name="게스트 사용자" userId="S::urn:spo:anon#7ae3cb00117ce1c09695a37ca54021a6fb1f2560302750c93c36fec33e2e521e::" providerId="AD" clId="Web-{4DDABFDC-6F43-61F5-12EA-B8D4DA833846}" dt="2023-01-11T08:46:33.811" v="179" actId="20577"/>
        <pc:sldMkLst>
          <pc:docMk/>
          <pc:sldMk cId="3386849300" sldId="270"/>
        </pc:sldMkLst>
        <pc:spChg chg="mod">
          <ac:chgData name="게스트 사용자" userId="S::urn:spo:anon#7ae3cb00117ce1c09695a37ca54021a6fb1f2560302750c93c36fec33e2e521e::" providerId="AD" clId="Web-{4DDABFDC-6F43-61F5-12EA-B8D4DA833846}" dt="2023-01-11T08:46:33.811" v="179" actId="20577"/>
          <ac:spMkLst>
            <pc:docMk/>
            <pc:sldMk cId="3386849300" sldId="270"/>
            <ac:spMk id="13" creationId="{F7A88BD6-6B6C-969E-0591-56C707314D71}"/>
          </ac:spMkLst>
        </pc:spChg>
      </pc:sldChg>
      <pc:sldChg chg="del">
        <pc:chgData name="게스트 사용자" userId="S::urn:spo:anon#7ae3cb00117ce1c09695a37ca54021a6fb1f2560302750c93c36fec33e2e521e::" providerId="AD" clId="Web-{4DDABFDC-6F43-61F5-12EA-B8D4DA833846}" dt="2023-01-11T08:29:12.291" v="163"/>
        <pc:sldMkLst>
          <pc:docMk/>
          <pc:sldMk cId="2657917396" sldId="272"/>
        </pc:sldMkLst>
      </pc:sldChg>
      <pc:sldChg chg="delSp modSp add replId">
        <pc:chgData name="게스트 사용자" userId="S::urn:spo:anon#7ae3cb00117ce1c09695a37ca54021a6fb1f2560302750c93c36fec33e2e521e::" providerId="AD" clId="Web-{4DDABFDC-6F43-61F5-12EA-B8D4DA833846}" dt="2023-01-11T08:51:34.379" v="183" actId="20577"/>
        <pc:sldMkLst>
          <pc:docMk/>
          <pc:sldMk cId="4131289032" sldId="275"/>
        </pc:sldMkLst>
        <pc:spChg chg="del mod">
          <ac:chgData name="게스트 사용자" userId="S::urn:spo:anon#7ae3cb00117ce1c09695a37ca54021a6fb1f2560302750c93c36fec33e2e521e::" providerId="AD" clId="Web-{4DDABFDC-6F43-61F5-12EA-B8D4DA833846}" dt="2023-01-11T08:30:43.105" v="169"/>
          <ac:spMkLst>
            <pc:docMk/>
            <pc:sldMk cId="4131289032" sldId="275"/>
            <ac:spMk id="2" creationId="{8AB4F727-483B-D969-9409-A9BF477EB3BE}"/>
          </ac:spMkLst>
        </pc:spChg>
        <pc:spChg chg="del">
          <ac:chgData name="게스트 사용자" userId="S::urn:spo:anon#7ae3cb00117ce1c09695a37ca54021a6fb1f2560302750c93c36fec33e2e521e::" providerId="AD" clId="Web-{4DDABFDC-6F43-61F5-12EA-B8D4DA833846}" dt="2023-01-11T08:30:47.167" v="170"/>
          <ac:spMkLst>
            <pc:docMk/>
            <pc:sldMk cId="4131289032" sldId="275"/>
            <ac:spMk id="3" creationId="{C5BA026C-D4C8-4FA3-2B1D-75B02EF5EC51}"/>
          </ac:spMkLst>
        </pc:spChg>
        <pc:spChg chg="mod">
          <ac:chgData name="게스트 사용자" userId="S::urn:spo:anon#7ae3cb00117ce1c09695a37ca54021a6fb1f2560302750c93c36fec33e2e521e::" providerId="AD" clId="Web-{4DDABFDC-6F43-61F5-12EA-B8D4DA833846}" dt="2023-01-11T08:51:34.379" v="183" actId="20577"/>
          <ac:spMkLst>
            <pc:docMk/>
            <pc:sldMk cId="4131289032" sldId="275"/>
            <ac:spMk id="8" creationId="{223EC901-5286-EF7E-0FEC-7B9DEA281C89}"/>
          </ac:spMkLst>
        </pc:spChg>
        <pc:spChg chg="mod">
          <ac:chgData name="게스트 사용자" userId="S::urn:spo:anon#7ae3cb00117ce1c09695a37ca54021a6fb1f2560302750c93c36fec33e2e521e::" providerId="AD" clId="Web-{4DDABFDC-6F43-61F5-12EA-B8D4DA833846}" dt="2023-01-11T08:31:10.199" v="175" actId="20577"/>
          <ac:spMkLst>
            <pc:docMk/>
            <pc:sldMk cId="4131289032" sldId="275"/>
            <ac:spMk id="18" creationId="{9C999EFE-B27E-9597-F6EC-563D4FD78258}"/>
          </ac:spMkLst>
        </pc:spChg>
      </pc:sldChg>
      <pc:sldChg chg="modSp">
        <pc:chgData name="게스트 사용자" userId="S::urn:spo:anon#7ae3cb00117ce1c09695a37ca54021a6fb1f2560302750c93c36fec33e2e521e::" providerId="AD" clId="Web-{4DDABFDC-6F43-61F5-12EA-B8D4DA833846}" dt="2023-01-11T08:46:33.983" v="181" actId="20577"/>
        <pc:sldMkLst>
          <pc:docMk/>
          <pc:sldMk cId="891298544" sldId="276"/>
        </pc:sldMkLst>
        <pc:spChg chg="mod">
          <ac:chgData name="게스트 사용자" userId="S::urn:spo:anon#7ae3cb00117ce1c09695a37ca54021a6fb1f2560302750c93c36fec33e2e521e::" providerId="AD" clId="Web-{4DDABFDC-6F43-61F5-12EA-B8D4DA833846}" dt="2023-01-11T08:46:33.983" v="181" actId="20577"/>
          <ac:spMkLst>
            <pc:docMk/>
            <pc:sldMk cId="891298544" sldId="276"/>
            <ac:spMk id="5" creationId="{CF1CE708-07A4-83BA-84D5-CA015FCC93AB}"/>
          </ac:spMkLst>
        </pc:spChg>
      </pc:sldChg>
    </pc:docChg>
  </pc:docChgLst>
  <pc:docChgLst>
    <pc:chgData name="김창우" userId="S::changwoo_msai2022@nextcity.kr::33ca1d20-bb27-4ca9-bcd3-3f9463cb8377" providerId="AD" clId="Web-{366DCDF9-EC10-E133-DB46-01486ADDFC67}"/>
    <pc:docChg chg="addSld delSld modSld">
      <pc:chgData name="김창우" userId="S::changwoo_msai2022@nextcity.kr::33ca1d20-bb27-4ca9-bcd3-3f9463cb8377" providerId="AD" clId="Web-{366DCDF9-EC10-E133-DB46-01486ADDFC67}" dt="2023-01-11T09:05:34.846" v="404" actId="20577"/>
      <pc:docMkLst>
        <pc:docMk/>
      </pc:docMkLst>
      <pc:sldChg chg="modSp">
        <pc:chgData name="김창우" userId="S::changwoo_msai2022@nextcity.kr::33ca1d20-bb27-4ca9-bcd3-3f9463cb8377" providerId="AD" clId="Web-{366DCDF9-EC10-E133-DB46-01486ADDFC67}" dt="2023-01-11T09:05:34.846" v="404" actId="20577"/>
        <pc:sldMkLst>
          <pc:docMk/>
          <pc:sldMk cId="1209385575" sldId="259"/>
        </pc:sldMkLst>
        <pc:spChg chg="mod">
          <ac:chgData name="김창우" userId="S::changwoo_msai2022@nextcity.kr::33ca1d20-bb27-4ca9-bcd3-3f9463cb8377" providerId="AD" clId="Web-{366DCDF9-EC10-E133-DB46-01486ADDFC67}" dt="2023-01-11T09:05:34.846" v="404" actId="20577"/>
          <ac:spMkLst>
            <pc:docMk/>
            <pc:sldMk cId="1209385575" sldId="259"/>
            <ac:spMk id="2" creationId="{FDE6E1FF-A78B-4A86-8373-01284CF8C6C8}"/>
          </ac:spMkLst>
        </pc:spChg>
      </pc:sldChg>
      <pc:sldChg chg="modSp">
        <pc:chgData name="김창우" userId="S::changwoo_msai2022@nextcity.kr::33ca1d20-bb27-4ca9-bcd3-3f9463cb8377" providerId="AD" clId="Web-{366DCDF9-EC10-E133-DB46-01486ADDFC67}" dt="2023-01-11T08:43:53.588" v="314" actId="20577"/>
        <pc:sldMkLst>
          <pc:docMk/>
          <pc:sldMk cId="1602631499" sldId="261"/>
        </pc:sldMkLst>
        <pc:spChg chg="mod">
          <ac:chgData name="김창우" userId="S::changwoo_msai2022@nextcity.kr::33ca1d20-bb27-4ca9-bcd3-3f9463cb8377" providerId="AD" clId="Web-{366DCDF9-EC10-E133-DB46-01486ADDFC67}" dt="2023-01-11T08:43:53.588" v="314" actId="20577"/>
          <ac:spMkLst>
            <pc:docMk/>
            <pc:sldMk cId="1602631499" sldId="261"/>
            <ac:spMk id="7" creationId="{2535C233-8F9E-83A0-D11F-48D46E9F6543}"/>
          </ac:spMkLst>
        </pc:spChg>
      </pc:sldChg>
      <pc:sldChg chg="addSp modSp">
        <pc:chgData name="김창우" userId="S::changwoo_msai2022@nextcity.kr::33ca1d20-bb27-4ca9-bcd3-3f9463cb8377" providerId="AD" clId="Web-{366DCDF9-EC10-E133-DB46-01486ADDFC67}" dt="2023-01-11T08:15:28.307" v="7" actId="1076"/>
        <pc:sldMkLst>
          <pc:docMk/>
          <pc:sldMk cId="3718817725" sldId="263"/>
        </pc:sldMkLst>
        <pc:picChg chg="add mod">
          <ac:chgData name="김창우" userId="S::changwoo_msai2022@nextcity.kr::33ca1d20-bb27-4ca9-bcd3-3f9463cb8377" providerId="AD" clId="Web-{366DCDF9-EC10-E133-DB46-01486ADDFC67}" dt="2023-01-11T08:15:27.167" v="6" actId="1076"/>
          <ac:picMkLst>
            <pc:docMk/>
            <pc:sldMk cId="3718817725" sldId="263"/>
            <ac:picMk id="2" creationId="{B98C9985-0ACB-7CB4-9E70-D09A87611C4B}"/>
          </ac:picMkLst>
        </pc:picChg>
        <pc:picChg chg="mod">
          <ac:chgData name="김창우" userId="S::changwoo_msai2022@nextcity.kr::33ca1d20-bb27-4ca9-bcd3-3f9463cb8377" providerId="AD" clId="Web-{366DCDF9-EC10-E133-DB46-01486ADDFC67}" dt="2023-01-11T08:15:28.307" v="7" actId="1076"/>
          <ac:picMkLst>
            <pc:docMk/>
            <pc:sldMk cId="3718817725" sldId="263"/>
            <ac:picMk id="3" creationId="{BE8111C5-AB4C-3447-088A-C1716D2DC5C9}"/>
          </ac:picMkLst>
        </pc:picChg>
      </pc:sldChg>
      <pc:sldChg chg="modSp del">
        <pc:chgData name="김창우" userId="S::changwoo_msai2022@nextcity.kr::33ca1d20-bb27-4ca9-bcd3-3f9463cb8377" providerId="AD" clId="Web-{366DCDF9-EC10-E133-DB46-01486ADDFC67}" dt="2023-01-11T08:35:47.202" v="207"/>
        <pc:sldMkLst>
          <pc:docMk/>
          <pc:sldMk cId="3601071665" sldId="264"/>
        </pc:sldMkLst>
        <pc:spChg chg="mod">
          <ac:chgData name="김창우" userId="S::changwoo_msai2022@nextcity.kr::33ca1d20-bb27-4ca9-bcd3-3f9463cb8377" providerId="AD" clId="Web-{366DCDF9-EC10-E133-DB46-01486ADDFC67}" dt="2023-01-11T08:35:09.278" v="202" actId="20577"/>
          <ac:spMkLst>
            <pc:docMk/>
            <pc:sldMk cId="3601071665" sldId="264"/>
            <ac:spMk id="2" creationId="{BD7B9A35-CE07-48C1-226C-EBD48B310A72}"/>
          </ac:spMkLst>
        </pc:spChg>
        <pc:spChg chg="mod">
          <ac:chgData name="김창우" userId="S::changwoo_msai2022@nextcity.kr::33ca1d20-bb27-4ca9-bcd3-3f9463cb8377" providerId="AD" clId="Web-{366DCDF9-EC10-E133-DB46-01486ADDFC67}" dt="2023-01-11T08:33:29.851" v="168" actId="20577"/>
          <ac:spMkLst>
            <pc:docMk/>
            <pc:sldMk cId="3601071665" sldId="264"/>
            <ac:spMk id="6" creationId="{2DFB7474-E78A-22AB-BC5C-E590C97834E3}"/>
          </ac:spMkLst>
        </pc:spChg>
      </pc:sldChg>
      <pc:sldChg chg="modSp">
        <pc:chgData name="김창우" userId="S::changwoo_msai2022@nextcity.kr::33ca1d20-bb27-4ca9-bcd3-3f9463cb8377" providerId="AD" clId="Web-{366DCDF9-EC10-E133-DB46-01486ADDFC67}" dt="2023-01-11T08:43:46.760" v="310" actId="20577"/>
        <pc:sldMkLst>
          <pc:docMk/>
          <pc:sldMk cId="1731414097" sldId="267"/>
        </pc:sldMkLst>
        <pc:spChg chg="mod">
          <ac:chgData name="김창우" userId="S::changwoo_msai2022@nextcity.kr::33ca1d20-bb27-4ca9-bcd3-3f9463cb8377" providerId="AD" clId="Web-{366DCDF9-EC10-E133-DB46-01486ADDFC67}" dt="2023-01-11T08:43:46.760" v="310" actId="20577"/>
          <ac:spMkLst>
            <pc:docMk/>
            <pc:sldMk cId="1731414097" sldId="267"/>
            <ac:spMk id="6" creationId="{2DFB7474-E78A-22AB-BC5C-E590C97834E3}"/>
          </ac:spMkLst>
        </pc:spChg>
        <pc:spChg chg="mod">
          <ac:chgData name="김창우" userId="S::changwoo_msai2022@nextcity.kr::33ca1d20-bb27-4ca9-bcd3-3f9463cb8377" providerId="AD" clId="Web-{366DCDF9-EC10-E133-DB46-01486ADDFC67}" dt="2023-01-11T08:43:22.164" v="305" actId="20577"/>
          <ac:spMkLst>
            <pc:docMk/>
            <pc:sldMk cId="1731414097" sldId="267"/>
            <ac:spMk id="9" creationId="{7A6DE9F2-C37D-DD61-6B21-40370D889C90}"/>
          </ac:spMkLst>
        </pc:spChg>
      </pc:sldChg>
      <pc:sldChg chg="addSp delSp modSp">
        <pc:chgData name="김창우" userId="S::changwoo_msai2022@nextcity.kr::33ca1d20-bb27-4ca9-bcd3-3f9463cb8377" providerId="AD" clId="Web-{366DCDF9-EC10-E133-DB46-01486ADDFC67}" dt="2023-01-11T08:48:31.025" v="400" actId="20577"/>
        <pc:sldMkLst>
          <pc:docMk/>
          <pc:sldMk cId="1791136694" sldId="268"/>
        </pc:sldMkLst>
        <pc:spChg chg="mod">
          <ac:chgData name="김창우" userId="S::changwoo_msai2022@nextcity.kr::33ca1d20-bb27-4ca9-bcd3-3f9463cb8377" providerId="AD" clId="Web-{366DCDF9-EC10-E133-DB46-01486ADDFC67}" dt="2023-01-11T08:39:54.888" v="260" actId="1076"/>
          <ac:spMkLst>
            <pc:docMk/>
            <pc:sldMk cId="1791136694" sldId="268"/>
            <ac:spMk id="3" creationId="{76EB536F-5CDF-4937-AF07-871098AE57DE}"/>
          </ac:spMkLst>
        </pc:spChg>
        <pc:spChg chg="add del mod">
          <ac:chgData name="김창우" userId="S::changwoo_msai2022@nextcity.kr::33ca1d20-bb27-4ca9-bcd3-3f9463cb8377" providerId="AD" clId="Web-{366DCDF9-EC10-E133-DB46-01486ADDFC67}" dt="2023-01-11T08:39:23.230" v="247"/>
          <ac:spMkLst>
            <pc:docMk/>
            <pc:sldMk cId="1791136694" sldId="268"/>
            <ac:spMk id="5" creationId="{2EA8D572-C36B-6F9C-EEF8-0C81DADB5C68}"/>
          </ac:spMkLst>
        </pc:spChg>
        <pc:spChg chg="mod">
          <ac:chgData name="김창우" userId="S::changwoo_msai2022@nextcity.kr::33ca1d20-bb27-4ca9-bcd3-3f9463cb8377" providerId="AD" clId="Web-{366DCDF9-EC10-E133-DB46-01486ADDFC67}" dt="2023-01-11T08:36:00.578" v="213" actId="20577"/>
          <ac:spMkLst>
            <pc:docMk/>
            <pc:sldMk cId="1791136694" sldId="268"/>
            <ac:spMk id="6" creationId="{2DFB7474-E78A-22AB-BC5C-E590C97834E3}"/>
          </ac:spMkLst>
        </pc:spChg>
        <pc:spChg chg="add mod">
          <ac:chgData name="김창우" userId="S::changwoo_msai2022@nextcity.kr::33ca1d20-bb27-4ca9-bcd3-3f9463cb8377" providerId="AD" clId="Web-{366DCDF9-EC10-E133-DB46-01486ADDFC67}" dt="2023-01-11T08:48:31.025" v="400" actId="20577"/>
          <ac:spMkLst>
            <pc:docMk/>
            <pc:sldMk cId="1791136694" sldId="268"/>
            <ac:spMk id="8" creationId="{79D10A43-F5A7-C8CA-ED4E-47E28F274027}"/>
          </ac:spMkLst>
        </pc:spChg>
        <pc:picChg chg="mod">
          <ac:chgData name="김창우" userId="S::changwoo_msai2022@nextcity.kr::33ca1d20-bb27-4ca9-bcd3-3f9463cb8377" providerId="AD" clId="Web-{366DCDF9-EC10-E133-DB46-01486ADDFC67}" dt="2023-01-11T08:39:50.778" v="259" actId="1076"/>
          <ac:picMkLst>
            <pc:docMk/>
            <pc:sldMk cId="1791136694" sldId="268"/>
            <ac:picMk id="9" creationId="{2ED23493-367E-D71E-7149-9BD7B02C1650}"/>
          </ac:picMkLst>
        </pc:picChg>
      </pc:sldChg>
      <pc:sldChg chg="addSp delSp modSp">
        <pc:chgData name="김창우" userId="S::changwoo_msai2022@nextcity.kr::33ca1d20-bb27-4ca9-bcd3-3f9463cb8377" providerId="AD" clId="Web-{366DCDF9-EC10-E133-DB46-01486ADDFC67}" dt="2023-01-11T08:44:53.201" v="350" actId="20577"/>
        <pc:sldMkLst>
          <pc:docMk/>
          <pc:sldMk cId="1508348791" sldId="269"/>
        </pc:sldMkLst>
        <pc:spChg chg="mod">
          <ac:chgData name="김창우" userId="S::changwoo_msai2022@nextcity.kr::33ca1d20-bb27-4ca9-bcd3-3f9463cb8377" providerId="AD" clId="Web-{366DCDF9-EC10-E133-DB46-01486ADDFC67}" dt="2023-01-11T08:44:30.340" v="321" actId="14100"/>
          <ac:spMkLst>
            <pc:docMk/>
            <pc:sldMk cId="1508348791" sldId="269"/>
            <ac:spMk id="2" creationId="{BD7B9A35-CE07-48C1-226C-EBD48B310A72}"/>
          </ac:spMkLst>
        </pc:spChg>
        <pc:spChg chg="mod">
          <ac:chgData name="김창우" userId="S::changwoo_msai2022@nextcity.kr::33ca1d20-bb27-4ca9-bcd3-3f9463cb8377" providerId="AD" clId="Web-{366DCDF9-EC10-E133-DB46-01486ADDFC67}" dt="2023-01-11T08:36:08.703" v="217" actId="20577"/>
          <ac:spMkLst>
            <pc:docMk/>
            <pc:sldMk cId="1508348791" sldId="269"/>
            <ac:spMk id="6" creationId="{2DFB7474-E78A-22AB-BC5C-E590C97834E3}"/>
          </ac:spMkLst>
        </pc:spChg>
        <pc:spChg chg="add del mod">
          <ac:chgData name="김창우" userId="S::changwoo_msai2022@nextcity.kr::33ca1d20-bb27-4ca9-bcd3-3f9463cb8377" providerId="AD" clId="Web-{366DCDF9-EC10-E133-DB46-01486ADDFC67}" dt="2023-01-11T08:44:16.684" v="318"/>
          <ac:spMkLst>
            <pc:docMk/>
            <pc:sldMk cId="1508348791" sldId="269"/>
            <ac:spMk id="8" creationId="{4185C22C-CDED-1AA7-6528-AC08169D9BFD}"/>
          </ac:spMkLst>
        </pc:spChg>
        <pc:spChg chg="add mod">
          <ac:chgData name="김창우" userId="S::changwoo_msai2022@nextcity.kr::33ca1d20-bb27-4ca9-bcd3-3f9463cb8377" providerId="AD" clId="Web-{366DCDF9-EC10-E133-DB46-01486ADDFC67}" dt="2023-01-11T08:44:53.201" v="350" actId="20577"/>
          <ac:spMkLst>
            <pc:docMk/>
            <pc:sldMk cId="1508348791" sldId="269"/>
            <ac:spMk id="11" creationId="{F865CD5E-00C6-B4B2-E377-15C08CDDBEC3}"/>
          </ac:spMkLst>
        </pc:spChg>
      </pc:sldChg>
      <pc:sldChg chg="addSp modSp">
        <pc:chgData name="김창우" userId="S::changwoo_msai2022@nextcity.kr::33ca1d20-bb27-4ca9-bcd3-3f9463cb8377" providerId="AD" clId="Web-{366DCDF9-EC10-E133-DB46-01486ADDFC67}" dt="2023-01-11T08:45:28.203" v="373" actId="20577"/>
        <pc:sldMkLst>
          <pc:docMk/>
          <pc:sldMk cId="3386849300" sldId="270"/>
        </pc:sldMkLst>
        <pc:spChg chg="mod">
          <ac:chgData name="김창우" userId="S::changwoo_msai2022@nextcity.kr::33ca1d20-bb27-4ca9-bcd3-3f9463cb8377" providerId="AD" clId="Web-{366DCDF9-EC10-E133-DB46-01486ADDFC67}" dt="2023-01-11T08:45:08.670" v="352" actId="1076"/>
          <ac:spMkLst>
            <pc:docMk/>
            <pc:sldMk cId="3386849300" sldId="270"/>
            <ac:spMk id="2" creationId="{BD7B9A35-CE07-48C1-226C-EBD48B310A72}"/>
          </ac:spMkLst>
        </pc:spChg>
        <pc:spChg chg="mod">
          <ac:chgData name="김창우" userId="S::changwoo_msai2022@nextcity.kr::33ca1d20-bb27-4ca9-bcd3-3f9463cb8377" providerId="AD" clId="Web-{366DCDF9-EC10-E133-DB46-01486ADDFC67}" dt="2023-01-11T08:36:13.251" v="219" actId="20577"/>
          <ac:spMkLst>
            <pc:docMk/>
            <pc:sldMk cId="3386849300" sldId="270"/>
            <ac:spMk id="6" creationId="{2DFB7474-E78A-22AB-BC5C-E590C97834E3}"/>
          </ac:spMkLst>
        </pc:spChg>
        <pc:spChg chg="add mod">
          <ac:chgData name="김창우" userId="S::changwoo_msai2022@nextcity.kr::33ca1d20-bb27-4ca9-bcd3-3f9463cb8377" providerId="AD" clId="Web-{366DCDF9-EC10-E133-DB46-01486ADDFC67}" dt="2023-01-11T08:45:28.203" v="373" actId="20577"/>
          <ac:spMkLst>
            <pc:docMk/>
            <pc:sldMk cId="3386849300" sldId="270"/>
            <ac:spMk id="13" creationId="{F7A88BD6-6B6C-969E-0591-56C707314D71}"/>
          </ac:spMkLst>
        </pc:spChg>
        <pc:picChg chg="mod">
          <ac:chgData name="김창우" userId="S::changwoo_msai2022@nextcity.kr::33ca1d20-bb27-4ca9-bcd3-3f9463cb8377" providerId="AD" clId="Web-{366DCDF9-EC10-E133-DB46-01486ADDFC67}" dt="2023-01-11T08:45:11.436" v="353" actId="1076"/>
          <ac:picMkLst>
            <pc:docMk/>
            <pc:sldMk cId="3386849300" sldId="270"/>
            <ac:picMk id="11" creationId="{5A69B4BA-BE3F-2AE7-6B3A-864A72A7E8FE}"/>
          </ac:picMkLst>
        </pc:picChg>
      </pc:sldChg>
      <pc:sldChg chg="addSp delSp modSp add replId">
        <pc:chgData name="김창우" userId="S::changwoo_msai2022@nextcity.kr::33ca1d20-bb27-4ca9-bcd3-3f9463cb8377" providerId="AD" clId="Web-{366DCDF9-EC10-E133-DB46-01486ADDFC67}" dt="2023-01-11T08:37:21.911" v="228"/>
        <pc:sldMkLst>
          <pc:docMk/>
          <pc:sldMk cId="1732142079" sldId="271"/>
        </pc:sldMkLst>
        <pc:spChg chg="mod">
          <ac:chgData name="김창우" userId="S::changwoo_msai2022@nextcity.kr::33ca1d20-bb27-4ca9-bcd3-3f9463cb8377" providerId="AD" clId="Web-{366DCDF9-EC10-E133-DB46-01486ADDFC67}" dt="2023-01-11T08:19:26.274" v="26" actId="20577"/>
          <ac:spMkLst>
            <pc:docMk/>
            <pc:sldMk cId="1732142079" sldId="271"/>
            <ac:spMk id="2" creationId="{BD7B9A35-CE07-48C1-226C-EBD48B310A72}"/>
          </ac:spMkLst>
        </pc:spChg>
        <pc:spChg chg="mod">
          <ac:chgData name="김창우" userId="S::changwoo_msai2022@nextcity.kr::33ca1d20-bb27-4ca9-bcd3-3f9463cb8377" providerId="AD" clId="Web-{366DCDF9-EC10-E133-DB46-01486ADDFC67}" dt="2023-01-11T08:35:53.610" v="209" actId="20577"/>
          <ac:spMkLst>
            <pc:docMk/>
            <pc:sldMk cId="1732142079" sldId="271"/>
            <ac:spMk id="6" creationId="{2DFB7474-E78A-22AB-BC5C-E590C97834E3}"/>
          </ac:spMkLst>
        </pc:spChg>
        <pc:spChg chg="add mod">
          <ac:chgData name="김창우" userId="S::changwoo_msai2022@nextcity.kr::33ca1d20-bb27-4ca9-bcd3-3f9463cb8377" providerId="AD" clId="Web-{366DCDF9-EC10-E133-DB46-01486ADDFC67}" dt="2023-01-11T08:21:43.547" v="97" actId="20577"/>
          <ac:spMkLst>
            <pc:docMk/>
            <pc:sldMk cId="1732142079" sldId="271"/>
            <ac:spMk id="8" creationId="{FE607CF3-0AF6-9FA5-FAC7-2E25DDB670C4}"/>
          </ac:spMkLst>
        </pc:spChg>
        <pc:spChg chg="add del mod">
          <ac:chgData name="김창우" userId="S::changwoo_msai2022@nextcity.kr::33ca1d20-bb27-4ca9-bcd3-3f9463cb8377" providerId="AD" clId="Web-{366DCDF9-EC10-E133-DB46-01486ADDFC67}" dt="2023-01-11T08:37:21.911" v="228"/>
          <ac:spMkLst>
            <pc:docMk/>
            <pc:sldMk cId="1732142079" sldId="271"/>
            <ac:spMk id="11" creationId="{5E4D5935-6417-AE19-EEB5-F9183708D448}"/>
          </ac:spMkLst>
        </pc:spChg>
        <pc:picChg chg="add mod">
          <ac:chgData name="김창우" userId="S::changwoo_msai2022@nextcity.kr::33ca1d20-bb27-4ca9-bcd3-3f9463cb8377" providerId="AD" clId="Web-{366DCDF9-EC10-E133-DB46-01486ADDFC67}" dt="2023-01-11T08:19:59.916" v="33" actId="14100"/>
          <ac:picMkLst>
            <pc:docMk/>
            <pc:sldMk cId="1732142079" sldId="271"/>
            <ac:picMk id="3" creationId="{628F6A8F-2FA1-5B6C-DC0F-117CBA85C80D}"/>
          </ac:picMkLst>
        </pc:picChg>
        <pc:picChg chg="add mod">
          <ac:chgData name="김창우" userId="S::changwoo_msai2022@nextcity.kr::33ca1d20-bb27-4ca9-bcd3-3f9463cb8377" providerId="AD" clId="Web-{366DCDF9-EC10-E133-DB46-01486ADDFC67}" dt="2023-01-11T08:19:53.041" v="32" actId="14100"/>
          <ac:picMkLst>
            <pc:docMk/>
            <pc:sldMk cId="1732142079" sldId="271"/>
            <ac:picMk id="5" creationId="{E651017D-1DC7-4CBF-094A-65113EB03C1D}"/>
          </ac:picMkLst>
        </pc:picChg>
        <pc:picChg chg="add del mod">
          <ac:chgData name="김창우" userId="S::changwoo_msai2022@nextcity.kr::33ca1d20-bb27-4ca9-bcd3-3f9463cb8377" providerId="AD" clId="Web-{366DCDF9-EC10-E133-DB46-01486ADDFC67}" dt="2023-01-11T08:20:07.229" v="35"/>
          <ac:picMkLst>
            <pc:docMk/>
            <pc:sldMk cId="1732142079" sldId="271"/>
            <ac:picMk id="7" creationId="{EFF86DD8-F622-0095-990F-9CA4F45E22B9}"/>
          </ac:picMkLst>
        </pc:picChg>
      </pc:sldChg>
      <pc:sldChg chg="addSp delSp modSp">
        <pc:chgData name="김창우" userId="S::changwoo_msai2022@nextcity.kr::33ca1d20-bb27-4ca9-bcd3-3f9463cb8377" providerId="AD" clId="Web-{366DCDF9-EC10-E133-DB46-01486ADDFC67}" dt="2023-01-11T08:41:22.642" v="284" actId="20577"/>
        <pc:sldMkLst>
          <pc:docMk/>
          <pc:sldMk cId="1862081436" sldId="273"/>
        </pc:sldMkLst>
        <pc:spChg chg="mod">
          <ac:chgData name="김창우" userId="S::changwoo_msai2022@nextcity.kr::33ca1d20-bb27-4ca9-bcd3-3f9463cb8377" providerId="AD" clId="Web-{366DCDF9-EC10-E133-DB46-01486ADDFC67}" dt="2023-01-11T08:41:00.266" v="274" actId="1076"/>
          <ac:spMkLst>
            <pc:docMk/>
            <pc:sldMk cId="1862081436" sldId="273"/>
            <ac:spMk id="2" creationId="{BD7B9A35-CE07-48C1-226C-EBD48B310A72}"/>
          </ac:spMkLst>
        </pc:spChg>
        <pc:spChg chg="mod">
          <ac:chgData name="김창우" userId="S::changwoo_msai2022@nextcity.kr::33ca1d20-bb27-4ca9-bcd3-3f9463cb8377" providerId="AD" clId="Web-{366DCDF9-EC10-E133-DB46-01486ADDFC67}" dt="2023-01-11T08:36:04.328" v="215" actId="20577"/>
          <ac:spMkLst>
            <pc:docMk/>
            <pc:sldMk cId="1862081436" sldId="273"/>
            <ac:spMk id="6" creationId="{2DFB7474-E78A-22AB-BC5C-E590C97834E3}"/>
          </ac:spMkLst>
        </pc:spChg>
        <pc:spChg chg="del mod">
          <ac:chgData name="김창우" userId="S::changwoo_msai2022@nextcity.kr::33ca1d20-bb27-4ca9-bcd3-3f9463cb8377" providerId="AD" clId="Web-{366DCDF9-EC10-E133-DB46-01486ADDFC67}" dt="2023-01-11T08:40:37.046" v="270"/>
          <ac:spMkLst>
            <pc:docMk/>
            <pc:sldMk cId="1862081436" sldId="273"/>
            <ac:spMk id="15" creationId="{76EB536F-5CDF-4937-AF07-871098AE57DE}"/>
          </ac:spMkLst>
        </pc:spChg>
        <pc:spChg chg="add del mod">
          <ac:chgData name="김창우" userId="S::changwoo_msai2022@nextcity.kr::33ca1d20-bb27-4ca9-bcd3-3f9463cb8377" providerId="AD" clId="Web-{366DCDF9-EC10-E133-DB46-01486ADDFC67}" dt="2023-01-11T08:40:25.186" v="267"/>
          <ac:spMkLst>
            <pc:docMk/>
            <pc:sldMk cId="1862081436" sldId="273"/>
            <ac:spMk id="17" creationId="{A9A2A852-8653-07AE-3875-68142B0EDD97}"/>
          </ac:spMkLst>
        </pc:spChg>
        <pc:spChg chg="add mod">
          <ac:chgData name="김창우" userId="S::changwoo_msai2022@nextcity.kr::33ca1d20-bb27-4ca9-bcd3-3f9463cb8377" providerId="AD" clId="Web-{366DCDF9-EC10-E133-DB46-01486ADDFC67}" dt="2023-01-11T08:41:22.642" v="284" actId="20577"/>
          <ac:spMkLst>
            <pc:docMk/>
            <pc:sldMk cId="1862081436" sldId="273"/>
            <ac:spMk id="21" creationId="{7BC68680-4C25-8D04-E8A0-7A077ABDE525}"/>
          </ac:spMkLst>
        </pc:spChg>
        <pc:grpChg chg="add mod">
          <ac:chgData name="김창우" userId="S::changwoo_msai2022@nextcity.kr::33ca1d20-bb27-4ca9-bcd3-3f9463cb8377" providerId="AD" clId="Web-{366DCDF9-EC10-E133-DB46-01486ADDFC67}" dt="2023-01-11T08:40:56" v="272" actId="14100"/>
          <ac:grpSpMkLst>
            <pc:docMk/>
            <pc:sldMk cId="1862081436" sldId="273"/>
            <ac:grpSpMk id="19" creationId="{819AEE06-6AEE-891E-25E3-08AAEEB4C571}"/>
          </ac:grpSpMkLst>
        </pc:grpChg>
      </pc:sldChg>
      <pc:sldChg chg="addSp delSp modSp add replId">
        <pc:chgData name="김창우" userId="S::changwoo_msai2022@nextcity.kr::33ca1d20-bb27-4ca9-bcd3-3f9463cb8377" providerId="AD" clId="Web-{366DCDF9-EC10-E133-DB46-01486ADDFC67}" dt="2023-01-11T08:41:29.471" v="288" actId="20577"/>
        <pc:sldMkLst>
          <pc:docMk/>
          <pc:sldMk cId="3015136586" sldId="274"/>
        </pc:sldMkLst>
        <pc:spChg chg="mod">
          <ac:chgData name="김창우" userId="S::changwoo_msai2022@nextcity.kr::33ca1d20-bb27-4ca9-bcd3-3f9463cb8377" providerId="AD" clId="Web-{366DCDF9-EC10-E133-DB46-01486ADDFC67}" dt="2023-01-11T08:41:29.471" v="288" actId="20577"/>
          <ac:spMkLst>
            <pc:docMk/>
            <pc:sldMk cId="3015136586" sldId="274"/>
            <ac:spMk id="2" creationId="{BD7B9A35-CE07-48C1-226C-EBD48B310A72}"/>
          </ac:spMkLst>
        </pc:spChg>
        <pc:spChg chg="mod">
          <ac:chgData name="김창우" userId="S::changwoo_msai2022@nextcity.kr::33ca1d20-bb27-4ca9-bcd3-3f9463cb8377" providerId="AD" clId="Web-{366DCDF9-EC10-E133-DB46-01486ADDFC67}" dt="2023-01-11T08:35:56.703" v="211" actId="20577"/>
          <ac:spMkLst>
            <pc:docMk/>
            <pc:sldMk cId="3015136586" sldId="274"/>
            <ac:spMk id="6" creationId="{2DFB7474-E78A-22AB-BC5C-E590C97834E3}"/>
          </ac:spMkLst>
        </pc:spChg>
        <pc:spChg chg="del">
          <ac:chgData name="김창우" userId="S::changwoo_msai2022@nextcity.kr::33ca1d20-bb27-4ca9-bcd3-3f9463cb8377" providerId="AD" clId="Web-{366DCDF9-EC10-E133-DB46-01486ADDFC67}" dt="2023-01-11T08:27:36.410" v="121"/>
          <ac:spMkLst>
            <pc:docMk/>
            <pc:sldMk cId="3015136586" sldId="274"/>
            <ac:spMk id="8" creationId="{FE607CF3-0AF6-9FA5-FAC7-2E25DDB670C4}"/>
          </ac:spMkLst>
        </pc:spChg>
        <pc:picChg chg="del">
          <ac:chgData name="김창우" userId="S::changwoo_msai2022@nextcity.kr::33ca1d20-bb27-4ca9-bcd3-3f9463cb8377" providerId="AD" clId="Web-{366DCDF9-EC10-E133-DB46-01486ADDFC67}" dt="2023-01-11T08:27:34.707" v="119"/>
          <ac:picMkLst>
            <pc:docMk/>
            <pc:sldMk cId="3015136586" sldId="274"/>
            <ac:picMk id="3" creationId="{628F6A8F-2FA1-5B6C-DC0F-117CBA85C80D}"/>
          </ac:picMkLst>
        </pc:picChg>
        <pc:picChg chg="del">
          <ac:chgData name="김창우" userId="S::changwoo_msai2022@nextcity.kr::33ca1d20-bb27-4ca9-bcd3-3f9463cb8377" providerId="AD" clId="Web-{366DCDF9-EC10-E133-DB46-01486ADDFC67}" dt="2023-01-11T08:27:35.285" v="120"/>
          <ac:picMkLst>
            <pc:docMk/>
            <pc:sldMk cId="3015136586" sldId="274"/>
            <ac:picMk id="5" creationId="{E651017D-1DC7-4CBF-094A-65113EB03C1D}"/>
          </ac:picMkLst>
        </pc:picChg>
        <pc:picChg chg="add mod">
          <ac:chgData name="김창우" userId="S::changwoo_msai2022@nextcity.kr::33ca1d20-bb27-4ca9-bcd3-3f9463cb8377" providerId="AD" clId="Web-{366DCDF9-EC10-E133-DB46-01486ADDFC67}" dt="2023-01-11T08:30:49.577" v="161" actId="1076"/>
          <ac:picMkLst>
            <pc:docMk/>
            <pc:sldMk cId="3015136586" sldId="274"/>
            <ac:picMk id="7" creationId="{C44DD5B5-D7C3-D32E-9227-AE5741A9435D}"/>
          </ac:picMkLst>
        </pc:picChg>
        <pc:picChg chg="add mod">
          <ac:chgData name="김창우" userId="S::changwoo_msai2022@nextcity.kr::33ca1d20-bb27-4ca9-bcd3-3f9463cb8377" providerId="AD" clId="Web-{366DCDF9-EC10-E133-DB46-01486ADDFC67}" dt="2023-01-11T08:30:47.827" v="160" actId="1076"/>
          <ac:picMkLst>
            <pc:docMk/>
            <pc:sldMk cId="3015136586" sldId="274"/>
            <ac:picMk id="9" creationId="{CED8632E-C652-8B0B-47A9-AD052D66DA52}"/>
          </ac:picMkLst>
        </pc:picChg>
        <pc:picChg chg="add mod">
          <ac:chgData name="김창우" userId="S::changwoo_msai2022@nextcity.kr::33ca1d20-bb27-4ca9-bcd3-3f9463cb8377" providerId="AD" clId="Web-{366DCDF9-EC10-E133-DB46-01486ADDFC67}" dt="2023-01-11T08:30:53.061" v="163" actId="14100"/>
          <ac:picMkLst>
            <pc:docMk/>
            <pc:sldMk cId="3015136586" sldId="274"/>
            <ac:picMk id="11" creationId="{839F752A-9CE6-BB11-4466-94C758B6F3AA}"/>
          </ac:picMkLst>
        </pc:picChg>
        <pc:picChg chg="add mod">
          <ac:chgData name="김창우" userId="S::changwoo_msai2022@nextcity.kr::33ca1d20-bb27-4ca9-bcd3-3f9463cb8377" providerId="AD" clId="Web-{366DCDF9-EC10-E133-DB46-01486ADDFC67}" dt="2023-01-11T08:31:15.406" v="166" actId="14100"/>
          <ac:picMkLst>
            <pc:docMk/>
            <pc:sldMk cId="3015136586" sldId="274"/>
            <ac:picMk id="12" creationId="{68611A7F-1AD1-3F99-AA75-8B0E378096EB}"/>
          </ac:picMkLst>
        </pc:picChg>
      </pc:sldChg>
      <pc:sldChg chg="modSp">
        <pc:chgData name="김창우" userId="S::changwoo_msai2022@nextcity.kr::33ca1d20-bb27-4ca9-bcd3-3f9463cb8377" providerId="AD" clId="Web-{366DCDF9-EC10-E133-DB46-01486ADDFC67}" dt="2023-01-11T08:43:50.447" v="312" actId="20577"/>
        <pc:sldMkLst>
          <pc:docMk/>
          <pc:sldMk cId="4131289032" sldId="275"/>
        </pc:sldMkLst>
        <pc:spChg chg="mod">
          <ac:chgData name="김창우" userId="S::changwoo_msai2022@nextcity.kr::33ca1d20-bb27-4ca9-bcd3-3f9463cb8377" providerId="AD" clId="Web-{366DCDF9-EC10-E133-DB46-01486ADDFC67}" dt="2023-01-11T08:43:50.447" v="312" actId="20577"/>
          <ac:spMkLst>
            <pc:docMk/>
            <pc:sldMk cId="4131289032" sldId="275"/>
            <ac:spMk id="6" creationId="{2DFB7474-E78A-22AB-BC5C-E590C97834E3}"/>
          </ac:spMkLst>
        </pc:spChg>
      </pc:sldChg>
      <pc:sldChg chg="addSp modSp">
        <pc:chgData name="김창우" userId="S::changwoo_msai2022@nextcity.kr::33ca1d20-bb27-4ca9-bcd3-3f9463cb8377" providerId="AD" clId="Web-{366DCDF9-EC10-E133-DB46-01486ADDFC67}" dt="2023-01-11T08:46:23.096" v="396" actId="20577"/>
        <pc:sldMkLst>
          <pc:docMk/>
          <pc:sldMk cId="891298544" sldId="276"/>
        </pc:sldMkLst>
        <pc:spChg chg="add mod">
          <ac:chgData name="김창우" userId="S::changwoo_msai2022@nextcity.kr::33ca1d20-bb27-4ca9-bcd3-3f9463cb8377" providerId="AD" clId="Web-{366DCDF9-EC10-E133-DB46-01486ADDFC67}" dt="2023-01-11T08:46:23.096" v="396" actId="20577"/>
          <ac:spMkLst>
            <pc:docMk/>
            <pc:sldMk cId="891298544" sldId="276"/>
            <ac:spMk id="5" creationId="{CF1CE708-07A4-83BA-84D5-CA015FCC93AB}"/>
          </ac:spMkLst>
        </pc:spChg>
        <pc:spChg chg="mod">
          <ac:chgData name="김창우" userId="S::changwoo_msai2022@nextcity.kr::33ca1d20-bb27-4ca9-bcd3-3f9463cb8377" providerId="AD" clId="Web-{366DCDF9-EC10-E133-DB46-01486ADDFC67}" dt="2023-01-11T08:43:43.525" v="308" actId="20577"/>
          <ac:spMkLst>
            <pc:docMk/>
            <pc:sldMk cId="891298544" sldId="276"/>
            <ac:spMk id="6" creationId="{2DFB7474-E78A-22AB-BC5C-E590C97834E3}"/>
          </ac:spMkLst>
        </pc:spChg>
      </pc:sldChg>
      <pc:sldChg chg="modSp">
        <pc:chgData name="김창우" userId="S::changwoo_msai2022@nextcity.kr::33ca1d20-bb27-4ca9-bcd3-3f9463cb8377" providerId="AD" clId="Web-{366DCDF9-EC10-E133-DB46-01486ADDFC67}" dt="2023-01-11T08:33:50.415" v="178" actId="20577"/>
        <pc:sldMkLst>
          <pc:docMk/>
          <pc:sldMk cId="984285949" sldId="276"/>
        </pc:sldMkLst>
        <pc:spChg chg="mod">
          <ac:chgData name="김창우" userId="S::changwoo_msai2022@nextcity.kr::33ca1d20-bb27-4ca9-bcd3-3f9463cb8377" providerId="AD" clId="Web-{366DCDF9-EC10-E133-DB46-01486ADDFC67}" dt="2023-01-11T08:33:50.415" v="178" actId="20577"/>
          <ac:spMkLst>
            <pc:docMk/>
            <pc:sldMk cId="984285949" sldId="276"/>
            <ac:spMk id="6" creationId="{2DFB7474-E78A-22AB-BC5C-E590C97834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8E451EF-99F1-4777-9A00-97DE763DC3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A85DD4-D36F-4E23-A162-C90EE6FD41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D839A-B431-40BE-9182-EBEF17AAB4A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2023-01-17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7FDEBB-7DB6-41EE-B305-3BEEC959B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767399-3EB5-4FD7-B6E2-F1F6A2DB46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A9DA5-00B9-47E1-814D-E3D0B9A40F5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1551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2785349-9657-441F-989E-DB1ED8D3246A}" type="datetime1">
              <a:rPr lang="ko-KR" altLang="en-US" noProof="0" smtClean="0"/>
              <a:t>2023-01-17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3CE613D-689F-4585-80D7-3D443B4EDEC7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664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65200" rtl="0" eaLnBrk="1" latinLnBrk="0" hangingPunct="1">
      <a:defRPr sz="1004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382600" algn="l" defTabSz="765200" rtl="0" eaLnBrk="1" latinLnBrk="0" hangingPunct="1">
      <a:defRPr sz="1004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765200" algn="l" defTabSz="765200" rtl="0" eaLnBrk="1" latinLnBrk="0" hangingPunct="1">
      <a:defRPr sz="1004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147800" algn="l" defTabSz="765200" rtl="0" eaLnBrk="1" latinLnBrk="0" hangingPunct="1">
      <a:defRPr sz="1004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530402" algn="l" defTabSz="765200" rtl="0" eaLnBrk="1" latinLnBrk="0" hangingPunct="1">
      <a:defRPr sz="1004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1913002" algn="l" defTabSz="765200" rtl="0" eaLnBrk="1" latinLnBrk="0" hangingPunct="1">
      <a:defRPr sz="1004" kern="1200">
        <a:solidFill>
          <a:schemeClr val="tx1"/>
        </a:solidFill>
        <a:latin typeface="+mn-lt"/>
        <a:ea typeface="+mn-ea"/>
        <a:cs typeface="+mn-cs"/>
      </a:defRPr>
    </a:lvl6pPr>
    <a:lvl7pPr marL="2295602" algn="l" defTabSz="765200" rtl="0" eaLnBrk="1" latinLnBrk="0" hangingPunct="1">
      <a:defRPr sz="1004" kern="1200">
        <a:solidFill>
          <a:schemeClr val="tx1"/>
        </a:solidFill>
        <a:latin typeface="+mn-lt"/>
        <a:ea typeface="+mn-ea"/>
        <a:cs typeface="+mn-cs"/>
      </a:defRPr>
    </a:lvl7pPr>
    <a:lvl8pPr marL="2678202" algn="l" defTabSz="765200" rtl="0" eaLnBrk="1" latinLnBrk="0" hangingPunct="1">
      <a:defRPr sz="1004" kern="1200">
        <a:solidFill>
          <a:schemeClr val="tx1"/>
        </a:solidFill>
        <a:latin typeface="+mn-lt"/>
        <a:ea typeface="+mn-ea"/>
        <a:cs typeface="+mn-cs"/>
      </a:defRPr>
    </a:lvl8pPr>
    <a:lvl9pPr marL="3060803" algn="l" defTabSz="765200" rtl="0" eaLnBrk="1" latinLnBrk="0" hangingPunct="1">
      <a:defRPr sz="10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39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369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00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83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9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94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94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7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5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93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0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0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3CE613D-689F-4585-80D7-3D443B4EDEC7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8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44E8AE-AB26-4832-814D-6019DA32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685145"/>
            <a:ext cx="18422938" cy="1135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8995" baseline="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9AF49-1A30-4B55-A300-0101511F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"/>
            <a:ext cx="18422938" cy="2942192"/>
          </a:xfrm>
          <a:prstGeom prst="rect">
            <a:avLst/>
          </a:prstGeom>
          <a:solidFill>
            <a:srgbClr val="4B5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8995" baseline="0" noProof="0">
              <a:solidFill>
                <a:srgbClr val="0078D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6990" y="989885"/>
            <a:ext cx="13437908" cy="1420791"/>
          </a:xfrm>
          <a:prstGeom prst="rect">
            <a:avLst/>
          </a:prstGeom>
        </p:spPr>
        <p:txBody>
          <a:bodyPr rtlCol="0" anchor="ctr"/>
          <a:lstStyle>
            <a:lvl1pPr algn="ctr">
              <a:defRPr sz="16704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2873" y="12866217"/>
            <a:ext cx="13817206" cy="7160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6562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710646" indent="0" algn="ctr">
              <a:buNone/>
              <a:defRPr sz="11862"/>
            </a:lvl2pPr>
            <a:lvl3pPr marL="5421258" indent="0" algn="ctr">
              <a:buNone/>
              <a:defRPr sz="10670"/>
            </a:lvl3pPr>
            <a:lvl4pPr marL="8131911" indent="0" algn="ctr">
              <a:buNone/>
              <a:defRPr sz="9484"/>
            </a:lvl4pPr>
            <a:lvl5pPr marL="10842547" indent="0" algn="ctr">
              <a:buNone/>
              <a:defRPr sz="9484"/>
            </a:lvl5pPr>
            <a:lvl6pPr marL="13553187" indent="0" algn="ctr">
              <a:buNone/>
              <a:defRPr sz="9484"/>
            </a:lvl6pPr>
            <a:lvl7pPr marL="16263812" indent="0" algn="ctr">
              <a:buNone/>
              <a:defRPr sz="9484"/>
            </a:lvl7pPr>
            <a:lvl8pPr marL="18974445" indent="0" algn="ctr">
              <a:buNone/>
              <a:defRPr sz="9484"/>
            </a:lvl8pPr>
            <a:lvl9pPr marL="21685088" indent="0" algn="ctr">
              <a:buNone/>
              <a:defRPr sz="9484"/>
            </a:lvl9pPr>
          </a:lstStyle>
          <a:p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9" name="Image 1" descr="Microsoft logo">
            <a:extLst>
              <a:ext uri="{FF2B5EF4-FFF2-40B4-BE49-F238E27FC236}">
                <a16:creationId xmlns:a16="http://schemas.microsoft.com/office/drawing/2014/main" id="{A8557F45-EB8D-4DCF-9F6C-D010154D0F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451" y="391362"/>
            <a:ext cx="2159075" cy="2662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0C043C-0BDC-41E2-B0BE-69E2379ECF36}"/>
              </a:ext>
            </a:extLst>
          </p:cNvPr>
          <p:cNvCxnSpPr>
            <a:cxnSpLocks/>
          </p:cNvCxnSpPr>
          <p:nvPr userDrawn="1"/>
        </p:nvCxnSpPr>
        <p:spPr>
          <a:xfrm>
            <a:off x="1192076" y="5599621"/>
            <a:ext cx="160387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105BC-4C1E-4D9F-A9A8-832DFFF39403}"/>
              </a:ext>
            </a:extLst>
          </p:cNvPr>
          <p:cNvCxnSpPr>
            <a:cxnSpLocks/>
          </p:cNvCxnSpPr>
          <p:nvPr userDrawn="1"/>
        </p:nvCxnSpPr>
        <p:spPr>
          <a:xfrm>
            <a:off x="1192076" y="7610185"/>
            <a:ext cx="160387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0BED64-547B-47A4-ADF9-7E8A521B590F}"/>
              </a:ext>
            </a:extLst>
          </p:cNvPr>
          <p:cNvCxnSpPr>
            <a:cxnSpLocks/>
          </p:cNvCxnSpPr>
          <p:nvPr userDrawn="1"/>
        </p:nvCxnSpPr>
        <p:spPr>
          <a:xfrm>
            <a:off x="1192076" y="10396324"/>
            <a:ext cx="160387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20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17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5421258" rtl="0" eaLnBrk="1" latinLnBrk="1" hangingPunct="1">
        <a:lnSpc>
          <a:spcPct val="90000"/>
        </a:lnSpc>
        <a:spcBef>
          <a:spcPct val="0"/>
        </a:spcBef>
        <a:buNone/>
        <a:defRPr sz="260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5313" indent="-1355313" algn="l" defTabSz="5421258" rtl="0" eaLnBrk="1" latinLnBrk="1" hangingPunct="1">
        <a:lnSpc>
          <a:spcPct val="90000"/>
        </a:lnSpc>
        <a:spcBef>
          <a:spcPts val="5930"/>
        </a:spcBef>
        <a:buFont typeface="Arial" panose="020B0604020202020204" pitchFamily="34" charset="0"/>
        <a:buChar char="•"/>
        <a:defRPr sz="16593" kern="1200">
          <a:solidFill>
            <a:schemeClr val="tx1"/>
          </a:solidFill>
          <a:latin typeface="+mn-lt"/>
          <a:ea typeface="+mn-ea"/>
          <a:cs typeface="+mn-cs"/>
        </a:defRPr>
      </a:lvl1pPr>
      <a:lvl2pPr marL="4065957" indent="-1355313" algn="l" defTabSz="5421258" rtl="0" eaLnBrk="1" latinLnBrk="1" hangingPunct="1">
        <a:lnSpc>
          <a:spcPct val="90000"/>
        </a:lnSpc>
        <a:spcBef>
          <a:spcPts val="2968"/>
        </a:spcBef>
        <a:buFont typeface="Arial" panose="020B0604020202020204" pitchFamily="34" charset="0"/>
        <a:buChar char="•"/>
        <a:defRPr sz="14231" kern="1200">
          <a:solidFill>
            <a:schemeClr val="tx1"/>
          </a:solidFill>
          <a:latin typeface="+mn-lt"/>
          <a:ea typeface="+mn-ea"/>
          <a:cs typeface="+mn-cs"/>
        </a:defRPr>
      </a:lvl2pPr>
      <a:lvl3pPr marL="6776596" indent="-1355313" algn="l" defTabSz="5421258" rtl="0" eaLnBrk="1" latinLnBrk="1" hangingPunct="1">
        <a:lnSpc>
          <a:spcPct val="90000"/>
        </a:lnSpc>
        <a:spcBef>
          <a:spcPts val="2968"/>
        </a:spcBef>
        <a:buFont typeface="Arial" panose="020B0604020202020204" pitchFamily="34" charset="0"/>
        <a:buChar char="•"/>
        <a:defRPr sz="11862" kern="1200">
          <a:solidFill>
            <a:schemeClr val="tx1"/>
          </a:solidFill>
          <a:latin typeface="+mn-lt"/>
          <a:ea typeface="+mn-ea"/>
          <a:cs typeface="+mn-cs"/>
        </a:defRPr>
      </a:lvl3pPr>
      <a:lvl4pPr marL="9487228" indent="-1355313" algn="l" defTabSz="5421258" rtl="0" eaLnBrk="1" latinLnBrk="1" hangingPunct="1">
        <a:lnSpc>
          <a:spcPct val="90000"/>
        </a:lnSpc>
        <a:spcBef>
          <a:spcPts val="2968"/>
        </a:spcBef>
        <a:buFont typeface="Arial" panose="020B0604020202020204" pitchFamily="34" charset="0"/>
        <a:buChar char="•"/>
        <a:defRPr sz="10670" kern="1200">
          <a:solidFill>
            <a:schemeClr val="tx1"/>
          </a:solidFill>
          <a:latin typeface="+mn-lt"/>
          <a:ea typeface="+mn-ea"/>
          <a:cs typeface="+mn-cs"/>
        </a:defRPr>
      </a:lvl4pPr>
      <a:lvl5pPr marL="12197861" indent="-1355313" algn="l" defTabSz="5421258" rtl="0" eaLnBrk="1" latinLnBrk="1" hangingPunct="1">
        <a:lnSpc>
          <a:spcPct val="90000"/>
        </a:lnSpc>
        <a:spcBef>
          <a:spcPts val="2968"/>
        </a:spcBef>
        <a:buFont typeface="Arial" panose="020B0604020202020204" pitchFamily="34" charset="0"/>
        <a:buChar char="•"/>
        <a:defRPr sz="10670" kern="1200">
          <a:solidFill>
            <a:schemeClr val="tx1"/>
          </a:solidFill>
          <a:latin typeface="+mn-lt"/>
          <a:ea typeface="+mn-ea"/>
          <a:cs typeface="+mn-cs"/>
        </a:defRPr>
      </a:lvl5pPr>
      <a:lvl6pPr marL="14908501" indent="-1355313" algn="l" defTabSz="5421258" rtl="0" eaLnBrk="1" latinLnBrk="1" hangingPunct="1">
        <a:lnSpc>
          <a:spcPct val="90000"/>
        </a:lnSpc>
        <a:spcBef>
          <a:spcPts val="2968"/>
        </a:spcBef>
        <a:buFont typeface="Arial" panose="020B0604020202020204" pitchFamily="34" charset="0"/>
        <a:buChar char="•"/>
        <a:defRPr sz="10670" kern="1200">
          <a:solidFill>
            <a:schemeClr val="tx1"/>
          </a:solidFill>
          <a:latin typeface="+mn-lt"/>
          <a:ea typeface="+mn-ea"/>
          <a:cs typeface="+mn-cs"/>
        </a:defRPr>
      </a:lvl6pPr>
      <a:lvl7pPr marL="17619132" indent="-1355313" algn="l" defTabSz="5421258" rtl="0" eaLnBrk="1" latinLnBrk="1" hangingPunct="1">
        <a:lnSpc>
          <a:spcPct val="90000"/>
        </a:lnSpc>
        <a:spcBef>
          <a:spcPts val="2968"/>
        </a:spcBef>
        <a:buFont typeface="Arial" panose="020B0604020202020204" pitchFamily="34" charset="0"/>
        <a:buChar char="•"/>
        <a:defRPr sz="10670" kern="1200">
          <a:solidFill>
            <a:schemeClr val="tx1"/>
          </a:solidFill>
          <a:latin typeface="+mn-lt"/>
          <a:ea typeface="+mn-ea"/>
          <a:cs typeface="+mn-cs"/>
        </a:defRPr>
      </a:lvl7pPr>
      <a:lvl8pPr marL="20329771" indent="-1355313" algn="l" defTabSz="5421258" rtl="0" eaLnBrk="1" latinLnBrk="1" hangingPunct="1">
        <a:lnSpc>
          <a:spcPct val="90000"/>
        </a:lnSpc>
        <a:spcBef>
          <a:spcPts val="2968"/>
        </a:spcBef>
        <a:buFont typeface="Arial" panose="020B0604020202020204" pitchFamily="34" charset="0"/>
        <a:buChar char="•"/>
        <a:defRPr sz="10670" kern="1200">
          <a:solidFill>
            <a:schemeClr val="tx1"/>
          </a:solidFill>
          <a:latin typeface="+mn-lt"/>
          <a:ea typeface="+mn-ea"/>
          <a:cs typeface="+mn-cs"/>
        </a:defRPr>
      </a:lvl8pPr>
      <a:lvl9pPr marL="23040395" indent="-1355313" algn="l" defTabSz="5421258" rtl="0" eaLnBrk="1" latinLnBrk="1" hangingPunct="1">
        <a:lnSpc>
          <a:spcPct val="90000"/>
        </a:lnSpc>
        <a:spcBef>
          <a:spcPts val="2968"/>
        </a:spcBef>
        <a:buFont typeface="Arial" panose="020B0604020202020204" pitchFamily="34" charset="0"/>
        <a:buChar char="•"/>
        <a:defRPr sz="10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21258" rtl="0" eaLnBrk="1" latinLnBrk="1" hangingPunct="1">
        <a:defRPr sz="10670" kern="1200">
          <a:solidFill>
            <a:schemeClr val="tx1"/>
          </a:solidFill>
          <a:latin typeface="+mn-lt"/>
          <a:ea typeface="+mn-ea"/>
          <a:cs typeface="+mn-cs"/>
        </a:defRPr>
      </a:lvl1pPr>
      <a:lvl2pPr marL="2710646" algn="l" defTabSz="5421258" rtl="0" eaLnBrk="1" latinLnBrk="1" hangingPunct="1">
        <a:defRPr sz="10670" kern="1200">
          <a:solidFill>
            <a:schemeClr val="tx1"/>
          </a:solidFill>
          <a:latin typeface="+mn-lt"/>
          <a:ea typeface="+mn-ea"/>
          <a:cs typeface="+mn-cs"/>
        </a:defRPr>
      </a:lvl2pPr>
      <a:lvl3pPr marL="5421258" algn="l" defTabSz="5421258" rtl="0" eaLnBrk="1" latinLnBrk="1" hangingPunct="1">
        <a:defRPr sz="10670" kern="1200">
          <a:solidFill>
            <a:schemeClr val="tx1"/>
          </a:solidFill>
          <a:latin typeface="+mn-lt"/>
          <a:ea typeface="+mn-ea"/>
          <a:cs typeface="+mn-cs"/>
        </a:defRPr>
      </a:lvl3pPr>
      <a:lvl4pPr marL="8131911" algn="l" defTabSz="5421258" rtl="0" eaLnBrk="1" latinLnBrk="1" hangingPunct="1">
        <a:defRPr sz="10670" kern="1200">
          <a:solidFill>
            <a:schemeClr val="tx1"/>
          </a:solidFill>
          <a:latin typeface="+mn-lt"/>
          <a:ea typeface="+mn-ea"/>
          <a:cs typeface="+mn-cs"/>
        </a:defRPr>
      </a:lvl4pPr>
      <a:lvl5pPr marL="10842547" algn="l" defTabSz="5421258" rtl="0" eaLnBrk="1" latinLnBrk="1" hangingPunct="1">
        <a:defRPr sz="10670" kern="1200">
          <a:solidFill>
            <a:schemeClr val="tx1"/>
          </a:solidFill>
          <a:latin typeface="+mn-lt"/>
          <a:ea typeface="+mn-ea"/>
          <a:cs typeface="+mn-cs"/>
        </a:defRPr>
      </a:lvl5pPr>
      <a:lvl6pPr marL="13553187" algn="l" defTabSz="5421258" rtl="0" eaLnBrk="1" latinLnBrk="1" hangingPunct="1">
        <a:defRPr sz="10670" kern="1200">
          <a:solidFill>
            <a:schemeClr val="tx1"/>
          </a:solidFill>
          <a:latin typeface="+mn-lt"/>
          <a:ea typeface="+mn-ea"/>
          <a:cs typeface="+mn-cs"/>
        </a:defRPr>
      </a:lvl6pPr>
      <a:lvl7pPr marL="16263812" algn="l" defTabSz="5421258" rtl="0" eaLnBrk="1" latinLnBrk="1" hangingPunct="1">
        <a:defRPr sz="10670" kern="1200">
          <a:solidFill>
            <a:schemeClr val="tx1"/>
          </a:solidFill>
          <a:latin typeface="+mn-lt"/>
          <a:ea typeface="+mn-ea"/>
          <a:cs typeface="+mn-cs"/>
        </a:defRPr>
      </a:lvl7pPr>
      <a:lvl8pPr marL="18974445" algn="l" defTabSz="5421258" rtl="0" eaLnBrk="1" latinLnBrk="1" hangingPunct="1">
        <a:defRPr sz="10670" kern="1200">
          <a:solidFill>
            <a:schemeClr val="tx1"/>
          </a:solidFill>
          <a:latin typeface="+mn-lt"/>
          <a:ea typeface="+mn-ea"/>
          <a:cs typeface="+mn-cs"/>
        </a:defRPr>
      </a:lvl8pPr>
      <a:lvl9pPr marL="21685088" algn="l" defTabSz="5421258" rtl="0" eaLnBrk="1" latinLnBrk="1" hangingPunct="1">
        <a:defRPr sz="10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47" userDrawn="1">
          <p15:clr>
            <a:srgbClr val="F26B43"/>
          </p15:clr>
        </p15:guide>
        <p15:guide id="2" pos="6770" userDrawn="1">
          <p15:clr>
            <a:srgbClr val="F26B43"/>
          </p15:clr>
        </p15:guide>
        <p15:guide id="3" pos="4267" userDrawn="1">
          <p15:clr>
            <a:srgbClr val="F26B43"/>
          </p15:clr>
        </p15:guide>
        <p15:guide id="4" pos="87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9C2739-2F50-3DD1-7586-0B1DC046514A}"/>
              </a:ext>
            </a:extLst>
          </p:cNvPr>
          <p:cNvSpPr/>
          <p:nvPr/>
        </p:nvSpPr>
        <p:spPr>
          <a:xfrm>
            <a:off x="862149" y="3814354"/>
            <a:ext cx="16642080" cy="76940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13">
            <a:extLst>
              <a:ext uri="{FF2B5EF4-FFF2-40B4-BE49-F238E27FC236}">
                <a16:creationId xmlns:a16="http://schemas.microsoft.com/office/drawing/2014/main" id="{49A132D2-2782-C970-34C5-12429D4CA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184" y="9595435"/>
            <a:ext cx="6723561" cy="447436"/>
          </a:xfrm>
        </p:spPr>
        <p:txBody>
          <a:bodyPr/>
          <a:lstStyle/>
          <a:p>
            <a:r>
              <a:rPr lang="ko-KR" altLang="en-US" sz="3200" b="1" spc="-100" noProof="1"/>
              <a:t>발표자 </a:t>
            </a:r>
            <a:r>
              <a:rPr lang="en-US" altLang="ko-KR" sz="3200" b="1" spc="-100" noProof="1"/>
              <a:t>: </a:t>
            </a:r>
            <a:r>
              <a:rPr lang="ko-KR" altLang="en-US" sz="3200" b="1" spc="-100" noProof="1"/>
              <a:t>박경덕</a:t>
            </a:r>
            <a:endParaRPr lang="en-US" altLang="ko-KR" sz="3200" b="1" spc="-100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6E1FF-A78B-4A86-8373-01284CF8C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740940"/>
            <a:ext cx="13437908" cy="1420791"/>
          </a:xfrm>
        </p:spPr>
        <p:txBody>
          <a:bodyPr lIns="91440" tIns="45720" rIns="91440" bIns="45720" rtlCol="0" anchor="ctr"/>
          <a:lstStyle/>
          <a:p>
            <a:r>
              <a:rPr lang="en-US" altLang="ko-KR" sz="6000" b="1" noProof="1">
                <a:latin typeface="맑은 고딕"/>
                <a:ea typeface="맑은 고딕"/>
              </a:rPr>
              <a:t>2023</a:t>
            </a:r>
            <a:r>
              <a:rPr lang="ko-KR" altLang="en-US" sz="6000" b="1" noProof="1">
                <a:latin typeface="맑은 고딕"/>
                <a:ea typeface="맑은 고딕"/>
              </a:rPr>
              <a:t>년 </a:t>
            </a:r>
            <a:r>
              <a:rPr lang="en-US" altLang="ko-KR" sz="6000" b="1" noProof="1">
                <a:latin typeface="맑은 고딕"/>
                <a:ea typeface="맑은 고딕"/>
              </a:rPr>
              <a:t>1</a:t>
            </a:r>
            <a:r>
              <a:rPr lang="ko-KR" altLang="en-US" sz="6000" b="1" noProof="1">
                <a:latin typeface="맑은 고딕"/>
                <a:ea typeface="맑은 고딕"/>
              </a:rPr>
              <a:t>월 </a:t>
            </a:r>
            <a:r>
              <a:rPr lang="en-US" altLang="ko-KR" sz="6000" b="1" noProof="1">
                <a:latin typeface="맑은 고딕"/>
                <a:ea typeface="맑은 고딕"/>
              </a:rPr>
              <a:t>11</a:t>
            </a:r>
            <a:r>
              <a:rPr lang="ko-KR" altLang="en-US" sz="6000" b="1" noProof="1">
                <a:latin typeface="맑은 고딕"/>
                <a:ea typeface="맑은 고딕"/>
              </a:rPr>
              <a:t>일 오후 진행 계획 발표</a:t>
            </a:r>
            <a:endParaRPr lang="ko-KR" altLang="en-US" sz="6000">
              <a:latin typeface="맑은 고딕"/>
              <a:ea typeface="맑은 고딕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C12E0AB-A84F-F753-D3E1-ADDE93CA8F66}"/>
              </a:ext>
            </a:extLst>
          </p:cNvPr>
          <p:cNvSpPr txBox="1">
            <a:spLocks/>
          </p:cNvSpPr>
          <p:nvPr/>
        </p:nvSpPr>
        <p:spPr>
          <a:xfrm>
            <a:off x="890429" y="5702015"/>
            <a:ext cx="16642080" cy="1420791"/>
          </a:xfrm>
          <a:prstGeom prst="rect">
            <a:avLst/>
          </a:prstGeom>
        </p:spPr>
        <p:txBody>
          <a:bodyPr rtlCol="0" anchor="ctr"/>
          <a:lstStyle>
            <a:lvl1pPr algn="ctr" defTabSz="542125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704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8000" b="1" noProof="1"/>
              <a:t>음료 분류 서비스 프로젝트</a:t>
            </a:r>
            <a:endParaRPr lang="ko-KR" altLang="en-US" sz="80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6C093E-3802-E3F0-E1D7-E67B46FCB495}"/>
              </a:ext>
            </a:extLst>
          </p:cNvPr>
          <p:cNvSpPr txBox="1">
            <a:spLocks/>
          </p:cNvSpPr>
          <p:nvPr/>
        </p:nvSpPr>
        <p:spPr>
          <a:xfrm>
            <a:off x="890429" y="7648725"/>
            <a:ext cx="16642080" cy="1420791"/>
          </a:xfrm>
          <a:prstGeom prst="rect">
            <a:avLst/>
          </a:prstGeom>
        </p:spPr>
        <p:txBody>
          <a:bodyPr rtlCol="0" anchor="ctr"/>
          <a:lstStyle>
            <a:lvl1pPr algn="ctr" defTabSz="542125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704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6000" b="1" noProof="1"/>
              <a:t>TEAM 01</a:t>
            </a:r>
            <a:endParaRPr lang="ko-KR" altLang="en-US" sz="6000"/>
          </a:p>
        </p:txBody>
      </p:sp>
      <p:sp>
        <p:nvSpPr>
          <p:cNvPr id="3" name="부제목 13">
            <a:extLst>
              <a:ext uri="{FF2B5EF4-FFF2-40B4-BE49-F238E27FC236}">
                <a16:creationId xmlns:a16="http://schemas.microsoft.com/office/drawing/2014/main" id="{6F9117EF-2732-2929-873C-83FDD8A09ED3}"/>
              </a:ext>
            </a:extLst>
          </p:cNvPr>
          <p:cNvSpPr txBox="1">
            <a:spLocks/>
          </p:cNvSpPr>
          <p:nvPr/>
        </p:nvSpPr>
        <p:spPr>
          <a:xfrm>
            <a:off x="10432184" y="10345072"/>
            <a:ext cx="6723561" cy="447436"/>
          </a:xfrm>
          <a:prstGeom prst="rect">
            <a:avLst/>
          </a:prstGeom>
        </p:spPr>
        <p:txBody>
          <a:bodyPr rtlCol="0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spc="-100" noProof="1"/>
              <a:t>지도선생님 </a:t>
            </a:r>
            <a:r>
              <a:rPr lang="en-US" altLang="ko-KR" sz="3200" b="1" spc="-100" noProof="1"/>
              <a:t>: </a:t>
            </a:r>
            <a:r>
              <a:rPr lang="ko-KR" altLang="en-US" sz="3200" b="1" spc="-100" noProof="1"/>
              <a:t>강호용</a:t>
            </a:r>
            <a:endParaRPr lang="en-US" altLang="ko-KR" sz="3200" b="1" spc="-100" noProof="1"/>
          </a:p>
        </p:txBody>
      </p:sp>
    </p:spTree>
    <p:extLst>
      <p:ext uri="{BB962C8B-B14F-4D97-AF65-F5344CB8AC3E}">
        <p14:creationId xmlns:p14="http://schemas.microsoft.com/office/powerpoint/2010/main" val="120938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/>
              </a:rPr>
              <a:t>Scheduler = epoch 2마다 로스 변화 적을때 lr 80%감소 </a:t>
            </a:r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id="{9C999EFE-B27E-9597-F6EC-563D4FD7825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Main(Model 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2DFB7474-E78A-22AB-BC5C-E590C97834E3}"/>
              </a:ext>
            </a:extLst>
          </p:cNvPr>
          <p:cNvSpPr txBox="1">
            <a:spLocks/>
          </p:cNvSpPr>
          <p:nvPr/>
        </p:nvSpPr>
        <p:spPr>
          <a:xfrm>
            <a:off x="7484222" y="12993409"/>
            <a:ext cx="3454494" cy="447436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100" noProof="1">
                <a:latin typeface="맑은 고딕"/>
                <a:ea typeface="맑은 고딕"/>
              </a:rPr>
              <a:t>- 9 -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3AE90E-DF2D-0548-ADE0-DEF65D2C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DB6800E6-71FD-E98D-139F-AF66E5FA0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513" y="6763959"/>
            <a:ext cx="7213369" cy="5388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7B9A35-CE07-48C1-226C-EBD48B310A72}"/>
              </a:ext>
            </a:extLst>
          </p:cNvPr>
          <p:cNvSpPr txBox="1"/>
          <p:nvPr/>
        </p:nvSpPr>
        <p:spPr>
          <a:xfrm>
            <a:off x="1298960" y="5053057"/>
            <a:ext cx="15825019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latin typeface="맑은 고딕"/>
                <a:ea typeface="맑은 고딕"/>
              </a:rPr>
              <a:t>Model – </a:t>
            </a:r>
            <a:r>
              <a:rPr lang="en-US" altLang="ko-KR" sz="3200" b="1" err="1">
                <a:latin typeface="맑은 고딕"/>
                <a:ea typeface="맑은 고딕"/>
              </a:rPr>
              <a:t>DeIT_tiny</a:t>
            </a:r>
            <a:r>
              <a:rPr lang="en-US" altLang="ko-KR" sz="3200" b="1">
                <a:latin typeface="맑은 고딕"/>
                <a:ea typeface="맑은 고딕"/>
              </a:rPr>
              <a:t>            Test Result : acc 300 for : 12%</a:t>
            </a:r>
            <a:endParaRPr lang="ko-KR" sz="3200" b="1"/>
          </a:p>
          <a:p>
            <a:pPr marL="1147445" lvl="3"/>
            <a:r>
              <a:rPr lang="en-US" altLang="ko-KR" sz="2400" b="1">
                <a:latin typeface="맑은 고딕"/>
                <a:ea typeface="맑은 고딕"/>
              </a:rPr>
              <a:t>Optimizer = Adam</a:t>
            </a:r>
          </a:p>
          <a:p>
            <a:pPr marL="1147445" lvl="3"/>
            <a:r>
              <a:rPr lang="en-US" sz="2400" b="1" err="1">
                <a:ea typeface="+mn-lt"/>
                <a:cs typeface="+mn-lt"/>
              </a:rPr>
              <a:t>Batchsize</a:t>
            </a:r>
            <a:r>
              <a:rPr lang="en-US" sz="2400" b="1">
                <a:ea typeface="+mn-lt"/>
                <a:cs typeface="+mn-lt"/>
              </a:rPr>
              <a:t> = 300</a:t>
            </a:r>
            <a:endParaRPr lang="en-US" sz="1500" b="1">
              <a:ea typeface="+mn-lt"/>
              <a:cs typeface="+mn-lt"/>
            </a:endParaRPr>
          </a:p>
          <a:p>
            <a:pPr marL="1147445" lvl="3"/>
            <a:r>
              <a:rPr lang="en-US" sz="2400" b="1">
                <a:ea typeface="+mn-lt"/>
                <a:cs typeface="+mn-lt"/>
              </a:rPr>
              <a:t>Learning rate = 0.0001 </a:t>
            </a:r>
            <a:endParaRPr lang="en-US" sz="1500" b="1">
              <a:ea typeface="+mn-lt"/>
              <a:cs typeface="+mn-lt"/>
            </a:endParaRPr>
          </a:p>
          <a:p>
            <a:pPr marL="1147445" lvl="3"/>
            <a:r>
              <a:rPr lang="en-US" sz="2400" b="1">
                <a:ea typeface="+mn-lt"/>
                <a:cs typeface="+mn-lt"/>
              </a:rPr>
              <a:t>Epoch = 25 </a:t>
            </a:r>
            <a:endParaRPr lang="en-US" sz="1500" b="1">
              <a:cs typeface="Segoe UI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CA915C38-CC03-FFB4-B495-5B403B11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108" y="6765870"/>
            <a:ext cx="7349926" cy="5388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CE708-07A4-83BA-84D5-CA015FCC93AB}"/>
              </a:ext>
            </a:extLst>
          </p:cNvPr>
          <p:cNvSpPr txBox="1"/>
          <p:nvPr/>
        </p:nvSpPr>
        <p:spPr>
          <a:xfrm>
            <a:off x="928739" y="4744063"/>
            <a:ext cx="158250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298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id="{9C999EFE-B27E-9597-F6EC-563D4FD7825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/>
                <a:ea typeface="맑은 고딕"/>
              </a:rPr>
              <a:t>3. </a:t>
            </a:r>
            <a:r>
              <a:rPr lang="ko-KR" altLang="en-US" sz="3600" b="1" noProof="1">
                <a:solidFill>
                  <a:schemeClr val="bg1"/>
                </a:solidFill>
                <a:latin typeface="맑은 고딕"/>
                <a:ea typeface="맑은 고딕"/>
              </a:rPr>
              <a:t>결과 분석 </a:t>
            </a:r>
            <a:endParaRPr lang="ko-KR" altLang="en-US" sz="3600" b="1" noProof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2DFB7474-E78A-22AB-BC5C-E590C97834E3}"/>
              </a:ext>
            </a:extLst>
          </p:cNvPr>
          <p:cNvSpPr txBox="1">
            <a:spLocks/>
          </p:cNvSpPr>
          <p:nvPr/>
        </p:nvSpPr>
        <p:spPr>
          <a:xfrm>
            <a:off x="7484222" y="12993409"/>
            <a:ext cx="3454494" cy="447436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100" noProof="1">
                <a:latin typeface="맑은 고딕"/>
                <a:ea typeface="맑은 고딕"/>
              </a:rPr>
              <a:t>- 10 -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D96B3F-C840-D795-DBA5-C9A21DC74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EC901-5286-EF7E-0FEC-7B9DEA281C89}"/>
              </a:ext>
            </a:extLst>
          </p:cNvPr>
          <p:cNvSpPr txBox="1"/>
          <p:nvPr/>
        </p:nvSpPr>
        <p:spPr>
          <a:xfrm>
            <a:off x="7869968" y="5864887"/>
            <a:ext cx="823214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err="1">
                <a:latin typeface="맑은 고딕"/>
                <a:ea typeface="맑은 고딕"/>
              </a:rPr>
              <a:t>메인코드</a:t>
            </a:r>
            <a:r>
              <a:rPr lang="en-US" altLang="ko-KR" sz="3200" b="1">
                <a:latin typeface="맑은 고딕"/>
                <a:ea typeface="맑은 고딕"/>
              </a:rPr>
              <a:t> 내 </a:t>
            </a:r>
            <a:r>
              <a:rPr lang="en-US" altLang="ko-KR" sz="3200" b="1" err="1">
                <a:latin typeface="맑은 고딕"/>
                <a:ea typeface="맑은 고딕"/>
              </a:rPr>
              <a:t>Train_Accuracy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계산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실수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발생</a:t>
            </a:r>
            <a:endParaRPr lang="en-US" altLang="ko-KR" sz="3200" b="1">
              <a:latin typeface="맑은 고딕"/>
              <a:ea typeface="맑은 고딕"/>
            </a:endParaRPr>
          </a:p>
          <a:p>
            <a:r>
              <a:rPr lang="en-US" altLang="ko-KR" sz="3200" b="1" err="1">
                <a:latin typeface="맑은 고딕"/>
                <a:ea typeface="맑은 고딕"/>
              </a:rPr>
              <a:t>다시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학습시켜서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모델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결과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분석</a:t>
            </a:r>
            <a:endParaRPr lang="en-US" altLang="ko-KR" sz="3200" b="1">
              <a:latin typeface="맑은 고딕"/>
              <a:ea typeface="맑은 고딕"/>
            </a:endParaRPr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id="{8AB4F727-483B-D969-9409-A9BF477EB3BE}"/>
              </a:ext>
            </a:extLst>
          </p:cNvPr>
          <p:cNvSpPr/>
          <p:nvPr/>
        </p:nvSpPr>
        <p:spPr>
          <a:xfrm>
            <a:off x="1135110" y="5626219"/>
            <a:ext cx="5232432" cy="136123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600" b="1" noProof="1">
                <a:solidFill>
                  <a:schemeClr val="bg1"/>
                </a:solidFill>
                <a:latin typeface="맑은 고딕"/>
                <a:ea typeface="맑은 고딕"/>
              </a:rPr>
              <a:t>발생 이슈</a:t>
            </a:r>
            <a:endParaRPr lang="ko-KR" altLang="en-US" sz="3600" b="1" noProof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BA026C-D4C8-4FA3-2B1D-75B02EF5EC51}"/>
              </a:ext>
            </a:extLst>
          </p:cNvPr>
          <p:cNvSpPr/>
          <p:nvPr/>
        </p:nvSpPr>
        <p:spPr>
          <a:xfrm>
            <a:off x="1135146" y="7772451"/>
            <a:ext cx="5232432" cy="136123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600" b="1" noProof="1">
                <a:solidFill>
                  <a:schemeClr val="bg1"/>
                </a:solidFill>
                <a:latin typeface="맑은 고딕"/>
                <a:ea typeface="맑은 고딕"/>
              </a:rPr>
              <a:t>모델 선정</a:t>
            </a:r>
            <a:endParaRPr lang="ko-KR" altLang="en-US" sz="3600" b="1" noProof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DE9F2-C37D-DD61-6B21-40370D889C90}"/>
              </a:ext>
            </a:extLst>
          </p:cNvPr>
          <p:cNvSpPr txBox="1"/>
          <p:nvPr/>
        </p:nvSpPr>
        <p:spPr>
          <a:xfrm>
            <a:off x="7870198" y="7880051"/>
            <a:ext cx="823214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3200"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180E8-F6AB-AA8D-5812-E62662B74184}"/>
              </a:ext>
            </a:extLst>
          </p:cNvPr>
          <p:cNvSpPr txBox="1"/>
          <p:nvPr/>
        </p:nvSpPr>
        <p:spPr>
          <a:xfrm>
            <a:off x="7870202" y="7929201"/>
            <a:ext cx="823214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>
                <a:latin typeface="Segoe UI"/>
                <a:ea typeface="맑은 고딕"/>
                <a:cs typeface="Segoe UI"/>
              </a:rPr>
              <a:t>현재상태의 분석 결과와</a:t>
            </a:r>
            <a:r>
              <a:rPr lang="en-US" sz="3200" b="1">
                <a:latin typeface="Segoe UI"/>
                <a:ea typeface="맑은 고딕"/>
                <a:cs typeface="Segoe UI"/>
              </a:rPr>
              <a:t> </a:t>
            </a:r>
            <a:endParaRPr lang="en-US" altLang="ko-KR" sz="3200" b="1">
              <a:latin typeface="Segoe UI"/>
              <a:ea typeface="맑은 고딕"/>
              <a:cs typeface="Segoe UI"/>
            </a:endParaRPr>
          </a:p>
          <a:p>
            <a:r>
              <a:rPr lang="ko-KR" altLang="en-US" sz="3200" b="1">
                <a:latin typeface="Segoe UI"/>
                <a:ea typeface="맑은 고딕"/>
                <a:cs typeface="Segoe UI"/>
              </a:rPr>
              <a:t>적은</a:t>
            </a:r>
            <a:r>
              <a:rPr lang="en-US" sz="3200" b="1">
                <a:latin typeface="Segoe UI"/>
                <a:ea typeface="맑은 고딕"/>
                <a:cs typeface="Segoe UI"/>
              </a:rPr>
              <a:t> </a:t>
            </a:r>
            <a:r>
              <a:rPr lang="en-US" sz="3200" b="1" err="1">
                <a:latin typeface="Segoe UI"/>
                <a:ea typeface="맑은 고딕"/>
                <a:cs typeface="Segoe UI"/>
              </a:rPr>
              <a:t>데이터</a:t>
            </a:r>
            <a:r>
              <a:rPr lang="en-US" sz="3200" b="1">
                <a:latin typeface="Segoe UI"/>
                <a:ea typeface="맑은 고딕"/>
                <a:cs typeface="Segoe UI"/>
              </a:rPr>
              <a:t> </a:t>
            </a:r>
            <a:r>
              <a:rPr lang="ko-KR" altLang="en-US" sz="3200" b="1">
                <a:latin typeface="Segoe UI"/>
                <a:ea typeface="맑은 고딕"/>
                <a:cs typeface="Segoe UI"/>
              </a:rPr>
              <a:t>수를 고려하여</a:t>
            </a:r>
            <a:r>
              <a:rPr lang="en-US" sz="3200" b="1">
                <a:latin typeface="Segoe UI"/>
                <a:ea typeface="맑은 고딕"/>
                <a:cs typeface="Segoe UI"/>
              </a:rPr>
              <a:t>  </a:t>
            </a:r>
          </a:p>
          <a:p>
            <a:r>
              <a:rPr lang="en-US" sz="3200" b="1" err="1">
                <a:latin typeface="Segoe UI"/>
                <a:ea typeface="맑은 고딕"/>
                <a:cs typeface="Segoe UI"/>
              </a:rPr>
              <a:t>가장</a:t>
            </a:r>
            <a:r>
              <a:rPr lang="en-US" sz="3200" b="1">
                <a:latin typeface="Segoe UI"/>
                <a:ea typeface="맑은 고딕"/>
                <a:cs typeface="Segoe UI"/>
              </a:rPr>
              <a:t> </a:t>
            </a:r>
            <a:r>
              <a:rPr lang="en-US" sz="3200" b="1" err="1">
                <a:latin typeface="Segoe UI"/>
                <a:ea typeface="맑은 고딕"/>
                <a:cs typeface="Segoe UI"/>
              </a:rPr>
              <a:t>가벼운</a:t>
            </a:r>
            <a:r>
              <a:rPr lang="en-US" sz="3200" b="1">
                <a:latin typeface="Segoe UI"/>
                <a:ea typeface="맑은 고딕"/>
                <a:cs typeface="Segoe UI"/>
              </a:rPr>
              <a:t> </a:t>
            </a:r>
            <a:r>
              <a:rPr lang="ko-KR" altLang="en-US" sz="3200" b="1">
                <a:latin typeface="Segoe UI"/>
                <a:ea typeface="맑은 고딕"/>
                <a:cs typeface="Segoe UI"/>
              </a:rPr>
              <a:t>모델인</a:t>
            </a:r>
            <a:r>
              <a:rPr lang="en-US" sz="3200" b="1">
                <a:latin typeface="Segoe UI"/>
                <a:ea typeface="맑은 고딕"/>
                <a:cs typeface="Segoe UI"/>
              </a:rPr>
              <a:t> resnet18</a:t>
            </a:r>
            <a:r>
              <a:rPr lang="ko-KR" altLang="en-US" sz="3200" b="1">
                <a:latin typeface="Segoe UI"/>
                <a:ea typeface="맑은 고딕"/>
                <a:cs typeface="Segoe UI"/>
              </a:rPr>
              <a:t>로</a:t>
            </a:r>
            <a:r>
              <a:rPr lang="en-US" sz="3200" b="1">
                <a:latin typeface="Segoe UI"/>
                <a:ea typeface="맑은 고딕"/>
                <a:cs typeface="Segoe UI"/>
              </a:rPr>
              <a:t> </a:t>
            </a:r>
            <a:r>
              <a:rPr lang="ko-KR" altLang="en-US" sz="3200" b="1">
                <a:latin typeface="Segoe UI"/>
                <a:ea typeface="맑은 고딕"/>
                <a:cs typeface="Segoe UI"/>
              </a:rPr>
              <a:t>선정</a:t>
            </a:r>
            <a:endParaRPr lang="en-US" sz="3200" b="1">
              <a:ea typeface="맑은 고딕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141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id="{9C999EFE-B27E-9597-F6EC-563D4FD7825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/>
                <a:ea typeface="맑은 고딕"/>
              </a:rPr>
              <a:t>4. 차후 계획</a:t>
            </a:r>
            <a:r>
              <a:rPr lang="ko-KR" altLang="en-US" sz="3600" b="1" noProof="1">
                <a:solidFill>
                  <a:schemeClr val="bg1"/>
                </a:solidFill>
                <a:latin typeface="맑은 고딕"/>
                <a:ea typeface="맑은 고딕"/>
              </a:rPr>
              <a:t> </a:t>
            </a:r>
            <a:endParaRPr lang="ko-KR" altLang="en-US" sz="3600" b="1" noProof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2DFB7474-E78A-22AB-BC5C-E590C97834E3}"/>
              </a:ext>
            </a:extLst>
          </p:cNvPr>
          <p:cNvSpPr txBox="1">
            <a:spLocks/>
          </p:cNvSpPr>
          <p:nvPr/>
        </p:nvSpPr>
        <p:spPr>
          <a:xfrm>
            <a:off x="7484222" y="12993409"/>
            <a:ext cx="3454494" cy="447436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100" noProof="1">
                <a:latin typeface="맑은 고딕"/>
                <a:ea typeface="맑은 고딕"/>
              </a:rPr>
              <a:t>- 11 -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D96B3F-C840-D795-DBA5-C9A21DC74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EC901-5286-EF7E-0FEC-7B9DEA281C89}"/>
              </a:ext>
            </a:extLst>
          </p:cNvPr>
          <p:cNvSpPr txBox="1"/>
          <p:nvPr/>
        </p:nvSpPr>
        <p:spPr>
          <a:xfrm>
            <a:off x="614060" y="5864887"/>
            <a:ext cx="16799192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b="1" err="1">
                <a:latin typeface="맑은 고딕"/>
                <a:ea typeface="맑은 고딕"/>
              </a:rPr>
              <a:t>웹캠</a:t>
            </a:r>
            <a:r>
              <a:rPr lang="en-US" altLang="ko-KR" sz="3200" b="1">
                <a:latin typeface="맑은 고딕"/>
                <a:ea typeface="맑은 고딕"/>
              </a:rPr>
              <a:t> </a:t>
            </a:r>
            <a:r>
              <a:rPr lang="en-US" altLang="ko-KR" sz="3200" b="1" err="1">
                <a:latin typeface="맑은 고딕"/>
                <a:ea typeface="맑은 고딕"/>
              </a:rPr>
              <a:t>테스트</a:t>
            </a:r>
            <a:r>
              <a:rPr lang="en-US" altLang="ko-KR" sz="3200" b="1">
                <a:latin typeface="맑은 고딕"/>
                <a:ea typeface="맑은 고딕"/>
              </a:rPr>
              <a:t> </a:t>
            </a:r>
            <a:r>
              <a:rPr lang="en-US" altLang="ko-KR" sz="3200" b="1" err="1">
                <a:latin typeface="맑은 고딕"/>
                <a:ea typeface="맑은 고딕"/>
              </a:rPr>
              <a:t>기반</a:t>
            </a:r>
            <a:r>
              <a:rPr lang="en-US" altLang="ko-KR" sz="3200" b="1">
                <a:latin typeface="맑은 고딕"/>
                <a:ea typeface="맑은 고딕"/>
              </a:rPr>
              <a:t> resnet18 </a:t>
            </a:r>
            <a:r>
              <a:rPr lang="en-US" altLang="ko-KR" sz="3200" b="1" err="1">
                <a:latin typeface="맑은 고딕"/>
                <a:ea typeface="맑은 고딕"/>
              </a:rPr>
              <a:t>모델</a:t>
            </a:r>
            <a:r>
              <a:rPr lang="en-US" altLang="ko-KR" sz="3200" b="1">
                <a:latin typeface="맑은 고딕"/>
                <a:ea typeface="맑은 고딕"/>
              </a:rPr>
              <a:t> </a:t>
            </a:r>
            <a:r>
              <a:rPr lang="en-US" altLang="ko-KR" sz="3200" b="1" err="1">
                <a:latin typeface="맑은 고딕"/>
                <a:ea typeface="맑은 고딕"/>
              </a:rPr>
              <a:t>정확도가</a:t>
            </a:r>
            <a:r>
              <a:rPr lang="en-US" altLang="ko-KR" sz="3200" b="1">
                <a:latin typeface="맑은 고딕"/>
                <a:ea typeface="맑은 고딕"/>
              </a:rPr>
              <a:t> 80% </a:t>
            </a:r>
            <a:r>
              <a:rPr lang="en-US" altLang="ko-KR" sz="3200" b="1" err="1">
                <a:latin typeface="맑은 고딕"/>
                <a:ea typeface="맑은 고딕"/>
              </a:rPr>
              <a:t>되도록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인자값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최적화</a:t>
            </a:r>
            <a:endParaRPr lang="en-US" altLang="ko-KR" sz="3200" b="1">
              <a:latin typeface="맑은 고딕"/>
              <a:ea typeface="맑은 고딕"/>
            </a:endParaRPr>
          </a:p>
          <a:p>
            <a:pPr marL="514350" indent="-514350">
              <a:buAutoNum type="arabicPeriod"/>
            </a:pPr>
            <a:endParaRPr lang="en-US" altLang="ko-KR" sz="3200" b="1">
              <a:latin typeface="맑은 고딕"/>
              <a:ea typeface="맑은 고딕"/>
            </a:endParaRPr>
          </a:p>
          <a:p>
            <a:pPr marL="514350" indent="-514350">
              <a:buAutoNum type="arabicPeriod"/>
            </a:pPr>
            <a:r>
              <a:rPr lang="en-US" altLang="ko-KR" sz="3200" b="1">
                <a:latin typeface="맑은 고딕"/>
                <a:ea typeface="맑은 고딕"/>
              </a:rPr>
              <a:t>resnet18모델을 </a:t>
            </a:r>
            <a:r>
              <a:rPr lang="en-US" altLang="ko-KR" sz="3200" b="1" err="1">
                <a:latin typeface="맑은 고딕"/>
                <a:ea typeface="맑은 고딕"/>
              </a:rPr>
              <a:t>바탕으로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Flask를</a:t>
            </a:r>
            <a:r>
              <a:rPr lang="en-US" altLang="ko-KR" sz="3200" b="1"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latin typeface="맑은 고딕"/>
                <a:ea typeface="맑은 고딕"/>
              </a:rPr>
              <a:t>활용한</a:t>
            </a:r>
            <a:r>
              <a:rPr lang="en-US" altLang="ko-KR" sz="3200" b="1">
                <a:latin typeface="맑은 고딕"/>
                <a:ea typeface="맑은 고딕"/>
              </a:rPr>
              <a:t> GUI </a:t>
            </a:r>
            <a:r>
              <a:rPr lang="en-US" altLang="ko-KR" sz="3200" b="1" err="1">
                <a:latin typeface="맑은 고딕"/>
                <a:ea typeface="맑은 고딕"/>
              </a:rPr>
              <a:t>구현</a:t>
            </a:r>
            <a:r>
              <a:rPr lang="en-US" altLang="ko-KR" sz="3200" b="1">
                <a:latin typeface="맑은 고딕"/>
                <a:ea typeface="맑은 고딕"/>
              </a:rPr>
              <a:t> </a:t>
            </a:r>
          </a:p>
          <a:p>
            <a:endParaRPr lang="en-US" altLang="ko-KR" sz="3200"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3128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EB725E-2236-01F0-49C8-69D37FA393B1}"/>
              </a:ext>
            </a:extLst>
          </p:cNvPr>
          <p:cNvSpPr txBox="1">
            <a:spLocks/>
          </p:cNvSpPr>
          <p:nvPr/>
        </p:nvSpPr>
        <p:spPr>
          <a:xfrm>
            <a:off x="2025650" y="4215196"/>
            <a:ext cx="6560438" cy="1420791"/>
          </a:xfrm>
          <a:prstGeom prst="rect">
            <a:avLst/>
          </a:prstGeom>
        </p:spPr>
        <p:txBody>
          <a:bodyPr rtlCol="0" anchor="ctr"/>
          <a:lstStyle>
            <a:lvl1pPr algn="ctr" defTabSz="542125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704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600" b="1" noProof="1"/>
              <a:t>11</a:t>
            </a:r>
            <a:r>
              <a:rPr lang="ko-KR" altLang="en-US" sz="3600" b="1" noProof="1"/>
              <a:t>일 진행 계획 발표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FC9AF4-405F-56A7-7DE7-FB14136A5641}"/>
              </a:ext>
            </a:extLst>
          </p:cNvPr>
          <p:cNvSpPr txBox="1">
            <a:spLocks/>
          </p:cNvSpPr>
          <p:nvPr/>
        </p:nvSpPr>
        <p:spPr>
          <a:xfrm>
            <a:off x="5897427" y="6750779"/>
            <a:ext cx="6560438" cy="1420791"/>
          </a:xfrm>
          <a:prstGeom prst="rect">
            <a:avLst/>
          </a:prstGeom>
        </p:spPr>
        <p:txBody>
          <a:bodyPr rtlCol="0" anchor="ctr"/>
          <a:lstStyle>
            <a:lvl1pPr algn="ctr" defTabSz="542125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704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600" b="1" noProof="1"/>
              <a:t>11</a:t>
            </a:r>
            <a:r>
              <a:rPr lang="ko-KR" altLang="en-US" sz="3600" b="1" noProof="1"/>
              <a:t>일 진행 계획 발표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78A1C-74F7-D6E3-56D7-EE7E5FAE492F}"/>
              </a:ext>
            </a:extLst>
          </p:cNvPr>
          <p:cNvSpPr txBox="1"/>
          <p:nvPr/>
        </p:nvSpPr>
        <p:spPr>
          <a:xfrm>
            <a:off x="4447740" y="6185525"/>
            <a:ext cx="9527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8800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부제목 13">
            <a:extLst>
              <a:ext uri="{FF2B5EF4-FFF2-40B4-BE49-F238E27FC236}">
                <a16:creationId xmlns:a16="http://schemas.microsoft.com/office/drawing/2014/main" id="{2535C233-8F9E-83A0-D11F-48D46E9F6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222" y="12993409"/>
            <a:ext cx="3454494" cy="447436"/>
          </a:xfrm>
        </p:spPr>
        <p:txBody>
          <a:bodyPr lIns="91440" tIns="45720" rIns="91440" bIns="45720" rtlCol="0" anchor="t"/>
          <a:lstStyle/>
          <a:p>
            <a:r>
              <a:rPr lang="en-US" altLang="ko-KR" sz="3200" b="1" spc="-100" noProof="1">
                <a:latin typeface="맑은 고딕"/>
                <a:ea typeface="맑은 고딕"/>
              </a:rPr>
              <a:t>- 12 -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391601-3758-BE42-75D1-3281AA455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</p:spTree>
    <p:extLst>
      <p:ext uri="{BB962C8B-B14F-4D97-AF65-F5344CB8AC3E}">
        <p14:creationId xmlns:p14="http://schemas.microsoft.com/office/powerpoint/2010/main" val="160263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6E1FF-A78B-4A86-8373-01284CF8C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F6D53EF-BF99-625F-C836-4E00648ED22E}"/>
              </a:ext>
            </a:extLst>
          </p:cNvPr>
          <p:cNvSpPr txBox="1">
            <a:spLocks/>
          </p:cNvSpPr>
          <p:nvPr/>
        </p:nvSpPr>
        <p:spPr>
          <a:xfrm>
            <a:off x="7301657" y="9481558"/>
            <a:ext cx="9454411" cy="1420791"/>
          </a:xfrm>
          <a:prstGeom prst="rect">
            <a:avLst/>
          </a:prstGeom>
        </p:spPr>
        <p:txBody>
          <a:bodyPr rtlCol="0" anchor="ctr"/>
          <a:lstStyle>
            <a:lvl1pPr algn="ctr" defTabSz="542125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704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600" b="1" noProof="1"/>
              <a:t>3.</a:t>
            </a:r>
            <a:endParaRPr lang="ko-KR" altLang="en-US" sz="3600" b="1" noProof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F717D-6918-3A31-3776-15C248783F1A}"/>
              </a:ext>
            </a:extLst>
          </p:cNvPr>
          <p:cNvSpPr txBox="1"/>
          <p:nvPr/>
        </p:nvSpPr>
        <p:spPr>
          <a:xfrm>
            <a:off x="2091732" y="6093192"/>
            <a:ext cx="3291091" cy="16312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10000" b="1">
                <a:solidFill>
                  <a:srgbClr val="4B53BC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목 차</a:t>
            </a:r>
            <a:endParaRPr lang="ko-KR" altLang="en-US" sz="8000" b="1">
              <a:solidFill>
                <a:srgbClr val="4B53BC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" name="부제목 13">
            <a:extLst>
              <a:ext uri="{FF2B5EF4-FFF2-40B4-BE49-F238E27FC236}">
                <a16:creationId xmlns:a16="http://schemas.microsoft.com/office/drawing/2014/main" id="{DFC24E6A-EBC7-7B8C-EDFE-FF5BC7130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222" y="12993409"/>
            <a:ext cx="3454494" cy="447436"/>
          </a:xfrm>
        </p:spPr>
        <p:txBody>
          <a:bodyPr/>
          <a:lstStyle/>
          <a:p>
            <a:r>
              <a:rPr lang="en-US" altLang="ko-KR" sz="3200" b="1" spc="-100" noProof="1"/>
              <a:t>- 1 -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C55E65-ADB7-BBAD-8288-43BC8062A446}"/>
              </a:ext>
            </a:extLst>
          </p:cNvPr>
          <p:cNvSpPr/>
          <p:nvPr/>
        </p:nvSpPr>
        <p:spPr>
          <a:xfrm>
            <a:off x="7360764" y="3632715"/>
            <a:ext cx="9986055" cy="172250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Main(Augmentaion)</a:t>
            </a:r>
            <a:endParaRPr lang="ko-KR" altLang="en-US" sz="3600" b="1" noProof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2">
            <a:extLst>
              <a:ext uri="{FF2B5EF4-FFF2-40B4-BE49-F238E27FC236}">
                <a16:creationId xmlns:a16="http://schemas.microsoft.com/office/drawing/2014/main" id="{47B981D6-0C27-26CC-21AC-F5F0076DF208}"/>
              </a:ext>
            </a:extLst>
          </p:cNvPr>
          <p:cNvSpPr/>
          <p:nvPr/>
        </p:nvSpPr>
        <p:spPr>
          <a:xfrm>
            <a:off x="7360763" y="5687314"/>
            <a:ext cx="9986055" cy="172250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Main(Model 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600" b="1" noProof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110A56A-C2CC-2828-4C6F-D389EEDE76FC}"/>
              </a:ext>
            </a:extLst>
          </p:cNvPr>
          <p:cNvSpPr/>
          <p:nvPr/>
        </p:nvSpPr>
        <p:spPr>
          <a:xfrm>
            <a:off x="7360762" y="10051980"/>
            <a:ext cx="9986055" cy="172250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/>
                <a:ea typeface="맑은 고딕"/>
              </a:rPr>
              <a:t>4. 차후 계획</a:t>
            </a:r>
            <a:r>
              <a:rPr lang="ko-KR" altLang="en-US" sz="3600" b="1" noProof="1">
                <a:solidFill>
                  <a:schemeClr val="bg1"/>
                </a:solidFill>
                <a:latin typeface="맑은 고딕"/>
                <a:ea typeface="맑은 고딕"/>
              </a:rPr>
              <a:t> </a:t>
            </a:r>
            <a:endParaRPr lang="ko-KR" altLang="en-US" sz="3600" b="1" noProof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2">
            <a:extLst>
              <a:ext uri="{FF2B5EF4-FFF2-40B4-BE49-F238E27FC236}">
                <a16:creationId xmlns:a16="http://schemas.microsoft.com/office/drawing/2014/main" id="{CE25C044-2F38-A7D9-4E2F-A6D304E15283}"/>
              </a:ext>
            </a:extLst>
          </p:cNvPr>
          <p:cNvSpPr/>
          <p:nvPr/>
        </p:nvSpPr>
        <p:spPr>
          <a:xfrm>
            <a:off x="7360977" y="7840214"/>
            <a:ext cx="9986055" cy="172250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/>
                <a:ea typeface="맑은 고딕"/>
              </a:rPr>
              <a:t>3. 결과 분석</a:t>
            </a:r>
            <a:endParaRPr lang="ko-KR" altLang="en-US" sz="3600" b="1" noProof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66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F6D53EF-BF99-625F-C836-4E00648ED22E}"/>
              </a:ext>
            </a:extLst>
          </p:cNvPr>
          <p:cNvSpPr txBox="1">
            <a:spLocks/>
          </p:cNvSpPr>
          <p:nvPr/>
        </p:nvSpPr>
        <p:spPr>
          <a:xfrm>
            <a:off x="1983941" y="9409970"/>
            <a:ext cx="6560438" cy="1420791"/>
          </a:xfrm>
          <a:prstGeom prst="rect">
            <a:avLst/>
          </a:prstGeom>
        </p:spPr>
        <p:txBody>
          <a:bodyPr rtlCol="0" anchor="ctr"/>
          <a:lstStyle>
            <a:lvl1pPr algn="ctr" defTabSz="542125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6704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600" b="1" noProof="1"/>
              <a:t>11</a:t>
            </a:r>
            <a:r>
              <a:rPr lang="ko-KR" altLang="en-US" sz="3600" b="1" noProof="1"/>
              <a:t>일 진행 계획 표</a:t>
            </a:r>
          </a:p>
        </p:txBody>
      </p:sp>
      <p:sp>
        <p:nvSpPr>
          <p:cNvPr id="15" name="직사각형 2">
            <a:extLst>
              <a:ext uri="{FF2B5EF4-FFF2-40B4-BE49-F238E27FC236}">
                <a16:creationId xmlns:a16="http://schemas.microsoft.com/office/drawing/2014/main" id="{53BF512E-FC5E-B563-9CEA-8859F6CC089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Main(Augmentaion)</a:t>
            </a:r>
            <a:endParaRPr lang="ko-KR" altLang="en-US" sz="3600" b="1" noProof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92645F6C-D8F5-4647-0433-7D81EE488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4222" y="12993409"/>
            <a:ext cx="3454494" cy="447436"/>
          </a:xfrm>
        </p:spPr>
        <p:txBody>
          <a:bodyPr/>
          <a:lstStyle/>
          <a:p>
            <a:r>
              <a:rPr lang="en-US" altLang="ko-KR" sz="3200" b="1" spc="-100" noProof="1"/>
              <a:t>- 2 -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C2C92-327A-7D3C-82CE-C55D01518535}"/>
              </a:ext>
            </a:extLst>
          </p:cNvPr>
          <p:cNvSpPr txBox="1"/>
          <p:nvPr/>
        </p:nvSpPr>
        <p:spPr>
          <a:xfrm>
            <a:off x="1298960" y="4872839"/>
            <a:ext cx="15825019" cy="69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24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Augmentaion</a:t>
            </a: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 시각화 후 선정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20439A2-F93B-A213-F34A-297A8BDE7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8111C5-AB4C-3447-088A-C1716D2DC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8211" y="5904474"/>
            <a:ext cx="6214346" cy="5216101"/>
          </a:xfrm>
          <a:prstGeom prst="rect">
            <a:avLst/>
          </a:prstGeom>
        </p:spPr>
      </p:pic>
      <p:pic>
        <p:nvPicPr>
          <p:cNvPr id="2" name="Picture 4" descr="A picture containing different, bunch, various, group&#10;&#10;Description automatically generated">
            <a:extLst>
              <a:ext uri="{FF2B5EF4-FFF2-40B4-BE49-F238E27FC236}">
                <a16:creationId xmlns:a16="http://schemas.microsoft.com/office/drawing/2014/main" id="{B98C9985-0ACB-7CB4-9E70-D09A87611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09" y="5351068"/>
            <a:ext cx="11047939" cy="61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1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id="{9C999EFE-B27E-9597-F6EC-563D4FD7825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Main(Model 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2DFB7474-E78A-22AB-BC5C-E590C97834E3}"/>
              </a:ext>
            </a:extLst>
          </p:cNvPr>
          <p:cNvSpPr txBox="1">
            <a:spLocks/>
          </p:cNvSpPr>
          <p:nvPr/>
        </p:nvSpPr>
        <p:spPr>
          <a:xfrm>
            <a:off x="7484222" y="12993409"/>
            <a:ext cx="3454494" cy="447436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100" noProof="1">
                <a:latin typeface="맑은 고딕"/>
                <a:ea typeface="맑은 고딕"/>
              </a:rPr>
              <a:t>- 3 -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3AE90E-DF2D-0548-ADE0-DEF65D2C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B9A35-CE07-48C1-226C-EBD48B310A72}"/>
              </a:ext>
            </a:extLst>
          </p:cNvPr>
          <p:cNvSpPr txBox="1"/>
          <p:nvPr/>
        </p:nvSpPr>
        <p:spPr>
          <a:xfrm>
            <a:off x="1298960" y="4872839"/>
            <a:ext cx="158250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>
                <a:latin typeface="맑은 고딕"/>
                <a:ea typeface="맑은 고딕"/>
              </a:rPr>
              <a:t>ResNet18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28F6A8F-2FA1-5B6C-DC0F-117CBA85C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244" y="5565003"/>
            <a:ext cx="7397167" cy="4437100"/>
          </a:xfrm>
          <a:prstGeom prst="rect">
            <a:avLst/>
          </a:prstGeom>
        </p:spPr>
      </p:pic>
      <p:pic>
        <p:nvPicPr>
          <p:cNvPr id="5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E651017D-1DC7-4CBF-094A-65113EB03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058" y="5566101"/>
            <a:ext cx="7525999" cy="4515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07CF3-0AF6-9FA5-FAC7-2E25DDB670C4}"/>
              </a:ext>
            </a:extLst>
          </p:cNvPr>
          <p:cNvSpPr txBox="1"/>
          <p:nvPr/>
        </p:nvSpPr>
        <p:spPr>
          <a:xfrm>
            <a:off x="1186325" y="10474604"/>
            <a:ext cx="1582501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altLang="ko-KR" sz="2400">
                <a:latin typeface="맑은 고딕"/>
                <a:ea typeface="맑은 고딕"/>
              </a:rPr>
              <a:t>ResNet18</a:t>
            </a:r>
            <a:r>
              <a:rPr lang="en-US" altLang="ko-KR" sz="2000">
                <a:latin typeface="맑은 고딕"/>
                <a:ea typeface="맑은 고딕"/>
              </a:rPr>
              <a:t>(</a:t>
            </a:r>
            <a:r>
              <a:rPr lang="en-US" altLang="ko-KR" sz="2000" err="1">
                <a:latin typeface="맑은 고딕"/>
                <a:ea typeface="맑은 고딕"/>
              </a:rPr>
              <a:t>Batch_size</a:t>
            </a:r>
            <a:r>
              <a:rPr lang="en-US" altLang="ko-KR" sz="2000">
                <a:latin typeface="맑은 고딕"/>
                <a:ea typeface="맑은 고딕"/>
              </a:rPr>
              <a:t> =128, Epoch = 20, learning rate=0.001)</a:t>
            </a:r>
          </a:p>
          <a:p>
            <a:pPr marL="342900" indent="-342900">
              <a:buFont typeface="Calibri"/>
              <a:buChar char="-"/>
            </a:pPr>
            <a:r>
              <a:rPr lang="en-US" altLang="ko-KR" sz="2400">
                <a:latin typeface="맑은 고딕"/>
                <a:ea typeface="맑은 고딕"/>
              </a:rPr>
              <a:t>Test Accuracy = 99.67%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14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id="{9C999EFE-B27E-9597-F6EC-563D4FD7825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Main(Model 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2DFB7474-E78A-22AB-BC5C-E590C97834E3}"/>
              </a:ext>
            </a:extLst>
          </p:cNvPr>
          <p:cNvSpPr txBox="1">
            <a:spLocks/>
          </p:cNvSpPr>
          <p:nvPr/>
        </p:nvSpPr>
        <p:spPr>
          <a:xfrm>
            <a:off x="7484222" y="12993409"/>
            <a:ext cx="3454494" cy="447436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100" noProof="1">
                <a:latin typeface="맑은 고딕"/>
                <a:ea typeface="맑은 고딕"/>
              </a:rPr>
              <a:t>- 4 -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3AE90E-DF2D-0548-ADE0-DEF65D2C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B9A35-CE07-48C1-226C-EBD48B310A72}"/>
              </a:ext>
            </a:extLst>
          </p:cNvPr>
          <p:cNvSpPr txBox="1"/>
          <p:nvPr/>
        </p:nvSpPr>
        <p:spPr>
          <a:xfrm>
            <a:off x="1298960" y="4872839"/>
            <a:ext cx="158250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>
                <a:latin typeface="Malgun Gothic"/>
                <a:ea typeface="Malgun Gothic"/>
              </a:rPr>
              <a:t>2) </a:t>
            </a:r>
            <a:r>
              <a:rPr lang="ko-KR" altLang="en-US" sz="2400" err="1">
                <a:latin typeface="Malgun Gothic"/>
                <a:ea typeface="Malgun Gothic"/>
              </a:rPr>
              <a:t>웹캠에</a:t>
            </a:r>
            <a:r>
              <a:rPr lang="ko-KR" altLang="en-US" sz="2400">
                <a:latin typeface="Malgun Gothic"/>
                <a:ea typeface="Malgun Gothic"/>
              </a:rPr>
              <a:t> </a:t>
            </a:r>
            <a:r>
              <a:rPr lang="en-US" altLang="ko-KR" sz="2400">
                <a:latin typeface="맑은 고딕"/>
                <a:ea typeface="맑은 고딕"/>
              </a:rPr>
              <a:t>ResNet18 </a:t>
            </a:r>
            <a:r>
              <a:rPr lang="en-US" altLang="ko-KR" sz="2400" err="1">
                <a:latin typeface="맑은 고딕"/>
                <a:ea typeface="맑은 고딕"/>
              </a:rPr>
              <a:t>모델을</a:t>
            </a:r>
            <a:r>
              <a:rPr lang="en-US" altLang="ko-KR" sz="2400">
                <a:latin typeface="맑은 고딕"/>
                <a:ea typeface="맑은 고딕"/>
              </a:rPr>
              <a:t> </a:t>
            </a:r>
            <a:r>
              <a:rPr lang="en-US" altLang="ko-KR" sz="2400" err="1">
                <a:latin typeface="맑은 고딕"/>
                <a:ea typeface="맑은 고딕"/>
              </a:rPr>
              <a:t>적용한</a:t>
            </a:r>
            <a:r>
              <a:rPr lang="en-US" altLang="ko-KR" sz="2400">
                <a:latin typeface="맑은 고딕"/>
                <a:ea typeface="맑은 고딕"/>
              </a:rPr>
              <a:t> </a:t>
            </a:r>
            <a:r>
              <a:rPr lang="en-US" altLang="ko-KR" sz="2400" err="1">
                <a:latin typeface="맑은 고딕"/>
                <a:ea typeface="맑은 고딕"/>
              </a:rPr>
              <a:t>결과</a:t>
            </a:r>
            <a:endParaRPr lang="en-US" altLang="ko-KR" sz="2400" err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44DD5B5-D7C3-D32E-9227-AE5741A94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011" y="5507910"/>
            <a:ext cx="3805983" cy="3085575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ED8632E-C652-8B0B-47A9-AD052D66D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653" y="5437065"/>
            <a:ext cx="3741569" cy="3098490"/>
          </a:xfrm>
          <a:prstGeom prst="rect">
            <a:avLst/>
          </a:prstGeom>
        </p:spPr>
      </p:pic>
      <p:pic>
        <p:nvPicPr>
          <p:cNvPr id="11" name="Picture 11" descr="A picture containing text, person, indoor, beverage&#10;&#10;Description automatically generated">
            <a:extLst>
              <a:ext uri="{FF2B5EF4-FFF2-40B4-BE49-F238E27FC236}">
                <a16:creationId xmlns:a16="http://schemas.microsoft.com/office/drawing/2014/main" id="{839F752A-9CE6-BB11-4466-94C758B6F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565" y="8776358"/>
            <a:ext cx="3741566" cy="30035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8611A7F-1AD1-3F99-AA75-8B0E37809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3638" y="8779170"/>
            <a:ext cx="3741566" cy="29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3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id="{9C999EFE-B27E-9597-F6EC-563D4FD7825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Main(Model 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2DFB7474-E78A-22AB-BC5C-E590C97834E3}"/>
              </a:ext>
            </a:extLst>
          </p:cNvPr>
          <p:cNvSpPr txBox="1">
            <a:spLocks/>
          </p:cNvSpPr>
          <p:nvPr/>
        </p:nvSpPr>
        <p:spPr>
          <a:xfrm>
            <a:off x="7484222" y="12993409"/>
            <a:ext cx="3454494" cy="447436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100" noProof="1">
                <a:latin typeface="맑은 고딕"/>
                <a:ea typeface="맑은 고딕"/>
              </a:rPr>
              <a:t>- 5 -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3AE90E-DF2D-0548-ADE0-DEF65D2C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pic>
        <p:nvPicPr>
          <p:cNvPr id="9" name="그림 10">
            <a:extLst>
              <a:ext uri="{FF2B5EF4-FFF2-40B4-BE49-F238E27FC236}">
                <a16:creationId xmlns:a16="http://schemas.microsoft.com/office/drawing/2014/main" id="{2ED23493-367E-D71E-7149-9BD7B02C1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857" y="5675557"/>
            <a:ext cx="10988507" cy="5737928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813D55C5-CA66-CDD9-1830-52E82C327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48" y="8818386"/>
            <a:ext cx="6416581" cy="835326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76EB536F-5CDF-4937-AF07-871098AE57DE}"/>
              </a:ext>
            </a:extLst>
          </p:cNvPr>
          <p:cNvSpPr txBox="1"/>
          <p:nvPr/>
        </p:nvSpPr>
        <p:spPr>
          <a:xfrm>
            <a:off x="1107295" y="5690508"/>
            <a:ext cx="15825019" cy="57246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rtl="0">
              <a:defRPr lang="ko-kr"/>
            </a:defPPr>
            <a:lvl1pPr marL="0" algn="l" defTabSz="765200" rtl="0" eaLnBrk="1" latinLnBrk="0" hangingPunct="1">
              <a:defRPr sz="15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2600" algn="l" defTabSz="765200" rtl="0" eaLnBrk="1" latinLnBrk="0" hangingPunct="1">
              <a:defRPr sz="15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5200" algn="l" defTabSz="765200" rtl="0" eaLnBrk="1" latinLnBrk="0" hangingPunct="1">
              <a:defRPr sz="15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7800" algn="l" defTabSz="765200" rtl="0" eaLnBrk="1" latinLnBrk="0" hangingPunct="1">
              <a:defRPr sz="15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30402" algn="l" defTabSz="765200" rtl="0" eaLnBrk="1" latinLnBrk="0" hangingPunct="1">
              <a:defRPr sz="15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13002" algn="l" defTabSz="765200" rtl="0" eaLnBrk="1" latinLnBrk="0" hangingPunct="1">
              <a:defRPr sz="15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95602" algn="l" defTabSz="765200" rtl="0" eaLnBrk="1" latinLnBrk="0" hangingPunct="1">
              <a:defRPr sz="15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8202" algn="l" defTabSz="765200" rtl="0" eaLnBrk="1" latinLnBrk="0" hangingPunct="1">
              <a:defRPr sz="15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803" algn="l" defTabSz="765200" rtl="0" eaLnBrk="1" latinLnBrk="0" hangingPunct="1">
              <a:defRPr sz="15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1" dirty="0">
                <a:latin typeface="맑은 고딕"/>
                <a:ea typeface="맑은 고딕"/>
                <a:cs typeface="Segoe UI"/>
              </a:rPr>
              <a:t>Model – ResNet34</a:t>
            </a:r>
            <a:endParaRPr lang="ko-KR" altLang="en-US" sz="3000" b="1" dirty="0">
              <a:latin typeface="Segoe UI"/>
              <a:ea typeface="맑은 고딕"/>
              <a:cs typeface="Segoe UI"/>
            </a:endParaRPr>
          </a:p>
          <a:p>
            <a:endParaRPr lang="en-US" altLang="ko-KR" sz="2400">
              <a:latin typeface="맑은 고딕"/>
              <a:ea typeface="맑은 고딕"/>
              <a:cs typeface="Segoe UI"/>
            </a:endParaRPr>
          </a:p>
          <a:p>
            <a:r>
              <a:rPr lang="en-US" sz="2400" b="1" dirty="0">
                <a:latin typeface="Segoe UI"/>
                <a:ea typeface="맑은 고딕"/>
                <a:cs typeface="Segoe UI"/>
              </a:rPr>
              <a:t>batch  = 128</a:t>
            </a:r>
            <a:endParaRPr lang="en-US" sz="1500" b="1" dirty="0">
              <a:latin typeface="Segoe UI"/>
              <a:ea typeface="맑은 고딕"/>
              <a:cs typeface="Segoe UI"/>
            </a:endParaRPr>
          </a:p>
          <a:p>
            <a:r>
              <a:rPr lang="en-US" sz="2400" b="1" dirty="0">
                <a:latin typeface="Segoe UI"/>
                <a:ea typeface="맑은 고딕"/>
                <a:cs typeface="Segoe UI"/>
              </a:rPr>
              <a:t>epoch = 5</a:t>
            </a:r>
            <a:endParaRPr lang="en-US" sz="1500" b="1" dirty="0">
              <a:latin typeface="Segoe UI"/>
              <a:ea typeface="맑은 고딕"/>
              <a:cs typeface="Segoe UI"/>
            </a:endParaRPr>
          </a:p>
          <a:p>
            <a:r>
              <a:rPr lang="en-US" sz="2400" b="1" dirty="0">
                <a:latin typeface="Segoe UI"/>
                <a:ea typeface="맑은 고딕"/>
                <a:cs typeface="Segoe UI"/>
              </a:rPr>
              <a:t>Learning rate = 0.001</a:t>
            </a:r>
            <a:endParaRPr lang="en-US" dirty="0"/>
          </a:p>
          <a:p>
            <a:endParaRPr lang="en-US" sz="2400" b="1">
              <a:latin typeface="Segoe UI"/>
              <a:ea typeface="맑은 고딕"/>
              <a:cs typeface="Segoe UI"/>
            </a:endParaRPr>
          </a:p>
          <a:p>
            <a:r>
              <a:rPr lang="en-US" sz="2400" b="1" dirty="0">
                <a:latin typeface="Segoe UI"/>
                <a:ea typeface="맑은 고딕"/>
                <a:cs typeface="Segoe UI"/>
              </a:rPr>
              <a:t>Test Acc = 100%</a:t>
            </a:r>
            <a:endParaRPr lang="ko-KR" altLang="en-US" sz="2400" b="1" dirty="0">
              <a:latin typeface="Segoe UI"/>
              <a:ea typeface="맑은 고딕"/>
              <a:cs typeface="Segoe UI"/>
            </a:endParaRPr>
          </a:p>
          <a:p>
            <a:r>
              <a:rPr lang="en-US" sz="2000" b="1" dirty="0">
                <a:latin typeface="Segoe UI"/>
                <a:ea typeface="맑은 고딕"/>
                <a:cs typeface="Segoe UI"/>
              </a:rPr>
              <a:t>(Val data</a:t>
            </a:r>
            <a:r>
              <a:rPr lang="ko-KR" altLang="en-US" sz="2000" b="1" dirty="0">
                <a:latin typeface="Segoe UI"/>
                <a:ea typeface="맑은 고딕"/>
                <a:cs typeface="Segoe UI"/>
              </a:rPr>
              <a:t>와</a:t>
            </a:r>
            <a:r>
              <a:rPr lang="en-US" sz="2000" b="1" dirty="0">
                <a:latin typeface="Segoe UI"/>
                <a:ea typeface="맑은 고딕"/>
                <a:cs typeface="Segoe UI"/>
              </a:rPr>
              <a:t> Test data</a:t>
            </a:r>
            <a:r>
              <a:rPr lang="ko-KR" altLang="en-US" sz="2000" b="1" dirty="0">
                <a:latin typeface="Segoe UI"/>
                <a:ea typeface="맑은 고딕"/>
                <a:cs typeface="Segoe UI"/>
              </a:rPr>
              <a:t>가</a:t>
            </a:r>
            <a:r>
              <a:rPr lang="en-US" sz="2000" b="1" dirty="0">
                <a:latin typeface="Segoe UI"/>
                <a:ea typeface="맑은 고딕"/>
                <a:cs typeface="Segoe UI"/>
              </a:rPr>
              <a:t> </a:t>
            </a:r>
            <a:r>
              <a:rPr lang="ko-KR" altLang="en-US" sz="2000" b="1" dirty="0">
                <a:latin typeface="Segoe UI"/>
                <a:ea typeface="맑은 고딕"/>
                <a:cs typeface="Segoe UI"/>
              </a:rPr>
              <a:t>비슷해서 </a:t>
            </a:r>
            <a:r>
              <a:rPr lang="ko-KR" altLang="en-US" sz="2000" b="1" dirty="0" err="1">
                <a:latin typeface="Segoe UI"/>
                <a:ea typeface="맑은 고딕"/>
                <a:cs typeface="Segoe UI"/>
              </a:rPr>
              <a:t>그런것</a:t>
            </a:r>
            <a:r>
              <a:rPr lang="ko-KR" altLang="en-US" sz="2000" b="1" dirty="0">
                <a:latin typeface="Segoe UI"/>
                <a:ea typeface="맑은 고딕"/>
                <a:cs typeface="Segoe UI"/>
              </a:rPr>
              <a:t> 같다.)</a:t>
            </a:r>
            <a:endParaRPr lang="ko-KR" altLang="en-US" sz="2000" b="1" dirty="0">
              <a:ea typeface="맑은 고딕"/>
              <a:cs typeface="Segoe UI"/>
            </a:endParaRPr>
          </a:p>
          <a:p>
            <a:endParaRPr lang="en-US" sz="2400" b="1">
              <a:cs typeface="Segoe UI"/>
            </a:endParaRPr>
          </a:p>
          <a:p>
            <a:endParaRPr lang="en-US" sz="2400" b="1">
              <a:cs typeface="Segoe UI"/>
            </a:endParaRPr>
          </a:p>
          <a:p>
            <a:endParaRPr lang="en-US" altLang="ko-KR" sz="2400" b="1"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altLang="ko-KR" sz="2400" b="1" dirty="0">
                <a:cs typeface="Segoe UI"/>
              </a:rPr>
              <a:t>5epoch </a:t>
            </a:r>
            <a:r>
              <a:rPr lang="en-US" altLang="ko-KR" sz="2400" b="1" dirty="0" err="1">
                <a:cs typeface="Segoe UI"/>
              </a:rPr>
              <a:t>이상은</a:t>
            </a:r>
            <a:r>
              <a:rPr lang="en-US" altLang="ko-KR" sz="2400" b="1" dirty="0">
                <a:cs typeface="Segoe UI"/>
              </a:rPr>
              <a:t> </a:t>
            </a:r>
            <a:r>
              <a:rPr lang="en-US" altLang="ko-KR" sz="2400" b="1" dirty="0" err="1">
                <a:cs typeface="Segoe UI"/>
              </a:rPr>
              <a:t>수치가</a:t>
            </a:r>
            <a:r>
              <a:rPr lang="en-US" altLang="ko-KR" sz="2400" b="1" dirty="0">
                <a:cs typeface="Segoe UI"/>
              </a:rPr>
              <a:t> </a:t>
            </a:r>
            <a:r>
              <a:rPr lang="en-US" altLang="ko-KR" sz="2400" b="1" dirty="0" err="1">
                <a:cs typeface="Segoe UI"/>
              </a:rPr>
              <a:t>나빠져</a:t>
            </a:r>
            <a:endParaRPr lang="en-US" sz="1500" dirty="0" err="1">
              <a:cs typeface="Segoe UI"/>
            </a:endParaRPr>
          </a:p>
          <a:p>
            <a:r>
              <a:rPr lang="en-US" altLang="ko-KR" sz="2400" b="1" dirty="0">
                <a:cs typeface="Segoe UI"/>
              </a:rPr>
              <a:t>    </a:t>
            </a:r>
            <a:r>
              <a:rPr lang="en-US" altLang="ko-KR" sz="2400" b="1" dirty="0" err="1">
                <a:cs typeface="Segoe UI"/>
              </a:rPr>
              <a:t>과적합이라</a:t>
            </a:r>
            <a:r>
              <a:rPr lang="en-US" altLang="ko-KR" sz="2400" b="1" dirty="0">
                <a:cs typeface="Segoe UI"/>
              </a:rPr>
              <a:t> </a:t>
            </a:r>
            <a:r>
              <a:rPr lang="en-US" altLang="ko-KR" sz="2400" b="1" dirty="0" err="1">
                <a:cs typeface="Segoe UI"/>
              </a:rPr>
              <a:t>판단</a:t>
            </a:r>
            <a:r>
              <a:rPr lang="en-US" altLang="ko-KR" sz="2400" b="1" dirty="0">
                <a:cs typeface="Segoe UI"/>
              </a:rPr>
              <a:t> </a:t>
            </a:r>
            <a:endParaRPr lang="en-US" sz="1500" dirty="0">
              <a:cs typeface="Segoe UI"/>
            </a:endParaRPr>
          </a:p>
          <a:p>
            <a:endParaRPr lang="en-US" altLang="ko-KR" sz="2400">
              <a:cs typeface="Segoe UI"/>
            </a:endParaRPr>
          </a:p>
          <a:p>
            <a:endParaRPr lang="ko-KR" altLang="en-US" sz="2400" b="1"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10A43-F5A7-C8CA-ED4E-47E28F274027}"/>
              </a:ext>
            </a:extLst>
          </p:cNvPr>
          <p:cNvSpPr txBox="1"/>
          <p:nvPr/>
        </p:nvSpPr>
        <p:spPr>
          <a:xfrm>
            <a:off x="1298960" y="4872839"/>
            <a:ext cx="158250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>
                <a:latin typeface="Malgun Gothic"/>
                <a:ea typeface="Malgun Gothic"/>
              </a:rPr>
              <a:t>3) </a:t>
            </a:r>
            <a:r>
              <a:rPr lang="en-US" altLang="ko-KR" sz="2400">
                <a:latin typeface="맑은 고딕"/>
                <a:ea typeface="맑은 고딕"/>
              </a:rPr>
              <a:t>ResNet34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3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id="{9C999EFE-B27E-9597-F6EC-563D4FD7825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Main(Model 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2DFB7474-E78A-22AB-BC5C-E590C97834E3}"/>
              </a:ext>
            </a:extLst>
          </p:cNvPr>
          <p:cNvSpPr txBox="1">
            <a:spLocks/>
          </p:cNvSpPr>
          <p:nvPr/>
        </p:nvSpPr>
        <p:spPr>
          <a:xfrm>
            <a:off x="7484222" y="12993409"/>
            <a:ext cx="3454494" cy="447436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100" noProof="1">
                <a:latin typeface="맑은 고딕"/>
                <a:ea typeface="맑은 고딕"/>
              </a:rPr>
              <a:t>- 6 -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3AE90E-DF2D-0548-ADE0-DEF65D2C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B9A35-CE07-48C1-226C-EBD48B310A72}"/>
              </a:ext>
            </a:extLst>
          </p:cNvPr>
          <p:cNvSpPr txBox="1"/>
          <p:nvPr/>
        </p:nvSpPr>
        <p:spPr>
          <a:xfrm>
            <a:off x="1254270" y="5583694"/>
            <a:ext cx="15277485" cy="68326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000" b="1">
                <a:latin typeface="맑은 고딕"/>
                <a:ea typeface="맑은 고딕"/>
                <a:cs typeface="Segoe UI"/>
              </a:rPr>
              <a:t>Model – ResNet34</a:t>
            </a:r>
            <a:endParaRPr lang="ko-KR" altLang="en-US" sz="3000" b="1">
              <a:latin typeface="Segoe UI"/>
              <a:ea typeface="맑은 고딕"/>
              <a:cs typeface="Segoe UI"/>
            </a:endParaRPr>
          </a:p>
          <a:p>
            <a:endParaRPr lang="en-US" altLang="ko-KR" sz="2400">
              <a:latin typeface="맑은 고딕"/>
              <a:ea typeface="맑은 고딕"/>
              <a:cs typeface="Segoe UI"/>
            </a:endParaRPr>
          </a:p>
          <a:p>
            <a:r>
              <a:rPr lang="en-US" sz="2400" b="1">
                <a:latin typeface="Segoe UI"/>
                <a:ea typeface="맑은 고딕"/>
                <a:cs typeface="Segoe UI"/>
              </a:rPr>
              <a:t>batch  = 128</a:t>
            </a:r>
            <a:endParaRPr lang="en-US" sz="1500" b="1">
              <a:latin typeface="Segoe UI"/>
              <a:ea typeface="맑은 고딕"/>
              <a:cs typeface="Segoe UI"/>
            </a:endParaRPr>
          </a:p>
          <a:p>
            <a:r>
              <a:rPr lang="en-US" sz="2400" b="1">
                <a:latin typeface="Segoe UI"/>
                <a:ea typeface="맑은 고딕"/>
                <a:cs typeface="Segoe UI"/>
              </a:rPr>
              <a:t>epoch = 5</a:t>
            </a:r>
            <a:endParaRPr lang="en-US" sz="1500" b="1">
              <a:latin typeface="Segoe UI"/>
              <a:ea typeface="맑은 고딕"/>
              <a:cs typeface="Segoe UI"/>
            </a:endParaRPr>
          </a:p>
          <a:p>
            <a:r>
              <a:rPr lang="en-US" sz="2400" b="1">
                <a:latin typeface="Segoe UI"/>
                <a:ea typeface="맑은 고딕"/>
                <a:cs typeface="Segoe UI"/>
              </a:rPr>
              <a:t>Learning rate = 0.001</a:t>
            </a:r>
            <a:endParaRPr lang="en-US"/>
          </a:p>
          <a:p>
            <a:endParaRPr lang="en-US" sz="2400" b="1">
              <a:latin typeface="Segoe UI"/>
              <a:ea typeface="맑은 고딕"/>
              <a:cs typeface="Segoe UI"/>
            </a:endParaRPr>
          </a:p>
          <a:p>
            <a:r>
              <a:rPr lang="en-US" sz="2400" b="1">
                <a:latin typeface="Segoe UI"/>
                <a:ea typeface="맑은 고딕"/>
                <a:cs typeface="Segoe UI"/>
              </a:rPr>
              <a:t>Test Acc = 100%</a:t>
            </a:r>
            <a:endParaRPr lang="ko-KR" altLang="en-US" sz="2400" b="1">
              <a:latin typeface="Segoe UI"/>
              <a:ea typeface="맑은 고딕"/>
              <a:cs typeface="Segoe UI"/>
            </a:endParaRPr>
          </a:p>
          <a:p>
            <a:r>
              <a:rPr lang="en-US" sz="2400" b="1">
                <a:latin typeface="Segoe UI"/>
                <a:ea typeface="맑은 고딕"/>
                <a:cs typeface="Segoe UI"/>
              </a:rPr>
              <a:t>(Val data</a:t>
            </a:r>
            <a:r>
              <a:rPr lang="ko-KR" altLang="en-US" sz="2400" b="1">
                <a:latin typeface="Segoe UI"/>
                <a:ea typeface="맑은 고딕"/>
                <a:cs typeface="Segoe UI"/>
              </a:rPr>
              <a:t>와</a:t>
            </a:r>
            <a:r>
              <a:rPr lang="en-US" sz="2400" b="1">
                <a:latin typeface="Segoe UI"/>
                <a:ea typeface="맑은 고딕"/>
                <a:cs typeface="Segoe UI"/>
              </a:rPr>
              <a:t> Test data</a:t>
            </a:r>
            <a:r>
              <a:rPr lang="ko-KR" altLang="en-US" sz="2400" b="1">
                <a:latin typeface="Segoe UI"/>
                <a:ea typeface="맑은 고딕"/>
                <a:cs typeface="Segoe UI"/>
              </a:rPr>
              <a:t>가</a:t>
            </a:r>
            <a:r>
              <a:rPr lang="en-US" sz="2400" b="1">
                <a:latin typeface="Segoe UI"/>
                <a:ea typeface="맑은 고딕"/>
                <a:cs typeface="Segoe UI"/>
              </a:rPr>
              <a:t> </a:t>
            </a:r>
            <a:r>
              <a:rPr lang="ko-KR" altLang="en-US" sz="2400" b="1">
                <a:latin typeface="Segoe UI"/>
                <a:ea typeface="맑은 고딕"/>
                <a:cs typeface="Segoe UI"/>
              </a:rPr>
              <a:t>비슷해서 </a:t>
            </a:r>
            <a:r>
              <a:rPr lang="ko-KR" altLang="en-US" sz="2400" b="1" err="1">
                <a:latin typeface="Segoe UI"/>
                <a:ea typeface="맑은 고딕"/>
                <a:cs typeface="Segoe UI"/>
              </a:rPr>
              <a:t>그런듯함</a:t>
            </a:r>
            <a:r>
              <a:rPr lang="ko-KR" altLang="en-US" sz="2400" b="1">
                <a:latin typeface="Segoe UI"/>
                <a:ea typeface="맑은 고딕"/>
                <a:cs typeface="Segoe UI"/>
              </a:rPr>
              <a:t>)</a:t>
            </a:r>
            <a:endParaRPr lang="en-US"/>
          </a:p>
          <a:p>
            <a:endParaRPr lang="en-US" sz="2400" b="1">
              <a:cs typeface="Segoe UI"/>
            </a:endParaRPr>
          </a:p>
          <a:p>
            <a:endParaRPr lang="en-US" sz="2400" b="1">
              <a:cs typeface="Segoe UI"/>
            </a:endParaRPr>
          </a:p>
          <a:p>
            <a:r>
              <a:rPr lang="en-US" altLang="ko-KR" sz="2400" b="1">
                <a:cs typeface="Segoe UI"/>
              </a:rPr>
              <a:t>    [</a:t>
            </a:r>
            <a:r>
              <a:rPr lang="en-US" altLang="ko-KR" sz="2400" b="1" err="1">
                <a:cs typeface="Segoe UI"/>
              </a:rPr>
              <a:t>웹캠</a:t>
            </a:r>
            <a:r>
              <a:rPr lang="en-US" altLang="ko-KR" sz="2400" b="1">
                <a:cs typeface="Segoe UI"/>
              </a:rPr>
              <a:t> </a:t>
            </a:r>
            <a:r>
              <a:rPr lang="en-US" altLang="ko-KR" sz="2400" b="1" err="1">
                <a:cs typeface="Segoe UI"/>
              </a:rPr>
              <a:t>테스트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결과</a:t>
            </a:r>
            <a:r>
              <a:rPr lang="en-US" altLang="ko-KR" sz="2400" b="1">
                <a:cs typeface="Segoe UI"/>
              </a:rPr>
              <a:t>]</a:t>
            </a:r>
          </a:p>
          <a:p>
            <a:pPr marL="342900" indent="-342900">
              <a:buFont typeface="Arial"/>
              <a:buChar char="•"/>
            </a:pPr>
            <a:endParaRPr lang="en-US" altLang="ko-KR" sz="2400" b="1"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altLang="ko-KR" sz="2400" b="1" err="1">
                <a:cs typeface="Segoe UI"/>
              </a:rPr>
              <a:t>왼쪽</a:t>
            </a:r>
            <a:r>
              <a:rPr lang="en-US" altLang="ko-KR" sz="2400" b="1">
                <a:cs typeface="Segoe UI"/>
              </a:rPr>
              <a:t> (</a:t>
            </a:r>
            <a:r>
              <a:rPr lang="en-US" altLang="ko-KR" sz="2400" b="1" err="1">
                <a:cs typeface="Segoe UI"/>
              </a:rPr>
              <a:t>좌우반전된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영상</a:t>
            </a:r>
            <a:r>
              <a:rPr lang="en-US" altLang="ko-KR" sz="2400" b="1">
                <a:cs typeface="Segoe UI"/>
              </a:rPr>
              <a:t>)이 더 잘 </a:t>
            </a:r>
            <a:r>
              <a:rPr lang="en-US" altLang="ko-KR" sz="2400" b="1" err="1">
                <a:cs typeface="Segoe UI"/>
              </a:rPr>
              <a:t>인식함</a:t>
            </a:r>
            <a:endParaRPr lang="en-US" altLang="ko-KR" sz="2400" b="1"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altLang="ko-KR" sz="2400" b="1">
                <a:cs typeface="Segoe UI"/>
              </a:rPr>
              <a:t>Seven(</a:t>
            </a:r>
            <a:r>
              <a:rPr lang="en-US" altLang="ko-KR" sz="2400" b="1" err="1">
                <a:cs typeface="Segoe UI"/>
              </a:rPr>
              <a:t>칠성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사이다</a:t>
            </a:r>
            <a:r>
              <a:rPr lang="en-US" altLang="ko-KR" sz="2400" b="1">
                <a:cs typeface="Segoe UI"/>
              </a:rPr>
              <a:t>) </a:t>
            </a:r>
            <a:r>
              <a:rPr lang="en-US" altLang="ko-KR" sz="2400" b="1" err="1">
                <a:cs typeface="Segoe UI"/>
              </a:rPr>
              <a:t>라벨이</a:t>
            </a:r>
            <a:endParaRPr lang="en-US" altLang="ko-KR" sz="2400" b="1">
              <a:cs typeface="Segoe UI"/>
            </a:endParaRPr>
          </a:p>
          <a:p>
            <a:r>
              <a:rPr lang="en-US" altLang="ko-KR" sz="2400" b="1">
                <a:cs typeface="Segoe UI"/>
              </a:rPr>
              <a:t>     </a:t>
            </a:r>
            <a:r>
              <a:rPr lang="en-US" altLang="ko-KR" sz="2400" b="1" err="1">
                <a:cs typeface="Segoe UI"/>
              </a:rPr>
              <a:t>배경의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영향을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많이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받은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듯함</a:t>
            </a:r>
            <a:endParaRPr lang="en-US" altLang="ko-KR" sz="2400" b="1">
              <a:cs typeface="Segoe UI"/>
            </a:endParaRPr>
          </a:p>
          <a:p>
            <a:r>
              <a:rPr lang="en-US" altLang="ko-KR" sz="2400" b="1">
                <a:cs typeface="Segoe UI"/>
              </a:rPr>
              <a:t>     (</a:t>
            </a:r>
            <a:r>
              <a:rPr lang="en-US" altLang="ko-KR" sz="2400" b="1" err="1">
                <a:cs typeface="Segoe UI"/>
              </a:rPr>
              <a:t>배경만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있어도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Seven이라고</a:t>
            </a:r>
            <a:r>
              <a:rPr lang="en-US" altLang="ko-KR" sz="2400" b="1">
                <a:cs typeface="Segoe UI"/>
              </a:rPr>
              <a:t> </a:t>
            </a:r>
            <a:r>
              <a:rPr lang="en-US" altLang="ko-KR" sz="2400" b="1" err="1">
                <a:cs typeface="Segoe UI"/>
              </a:rPr>
              <a:t>인식</a:t>
            </a:r>
            <a:r>
              <a:rPr lang="en-US" altLang="ko-KR" sz="2400" b="1">
                <a:cs typeface="Segoe UI"/>
              </a:rPr>
              <a:t>)</a:t>
            </a:r>
          </a:p>
          <a:p>
            <a:endParaRPr lang="en-US" altLang="ko-KR" sz="2400">
              <a:cs typeface="Segoe UI"/>
            </a:endParaRPr>
          </a:p>
          <a:p>
            <a:endParaRPr lang="ko-KR" altLang="en-US" sz="2400" b="1">
              <a:cs typeface="Segoe UI"/>
            </a:endParaRP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813D55C5-CA66-CDD9-1830-52E82C32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4563" y="3684163"/>
            <a:ext cx="6416581" cy="83532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19AEE06-6AEE-891E-25E3-08AAEEB4C571}"/>
              </a:ext>
            </a:extLst>
          </p:cNvPr>
          <p:cNvGrpSpPr/>
          <p:nvPr/>
        </p:nvGrpSpPr>
        <p:grpSpPr>
          <a:xfrm>
            <a:off x="8709406" y="5406041"/>
            <a:ext cx="8885947" cy="6939871"/>
            <a:chOff x="7952519" y="4439776"/>
            <a:chExt cx="9658935" cy="7906136"/>
          </a:xfrm>
        </p:grpSpPr>
        <p:pic>
          <p:nvPicPr>
            <p:cNvPr id="3" name="그림 4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C8FE99D9-6AD1-0D59-4EFD-ADBA4DAF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2520" y="7130094"/>
              <a:ext cx="4524763" cy="2507129"/>
            </a:xfrm>
            <a:prstGeom prst="rect">
              <a:avLst/>
            </a:prstGeom>
          </p:spPr>
        </p:pic>
        <p:pic>
          <p:nvPicPr>
            <p:cNvPr id="5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85A4AD7-4F78-CD89-5A23-FEDF3E369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2519" y="4515524"/>
              <a:ext cx="4619531" cy="2526082"/>
            </a:xfrm>
            <a:prstGeom prst="rect">
              <a:avLst/>
            </a:prstGeom>
          </p:spPr>
        </p:pic>
        <p:pic>
          <p:nvPicPr>
            <p:cNvPr id="7" name="그림 7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EF0F4269-6EFA-FC5C-3897-A6EBC510D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77287" y="9725059"/>
              <a:ext cx="4733253" cy="2620853"/>
            </a:xfrm>
            <a:prstGeom prst="rect">
              <a:avLst/>
            </a:prstGeom>
          </p:spPr>
        </p:pic>
        <p:pic>
          <p:nvPicPr>
            <p:cNvPr id="8" name="그림 11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3224AA0E-6884-0589-407B-EA19AD32E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77348" y="7129539"/>
              <a:ext cx="4733252" cy="2601898"/>
            </a:xfrm>
            <a:prstGeom prst="rect">
              <a:avLst/>
            </a:prstGeom>
          </p:spPr>
        </p:pic>
        <p:pic>
          <p:nvPicPr>
            <p:cNvPr id="12" name="그림 12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D44FDA35-FB4E-B820-614A-F779BA6AA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878201" y="4439776"/>
              <a:ext cx="4733253" cy="2601899"/>
            </a:xfrm>
            <a:prstGeom prst="rect">
              <a:avLst/>
            </a:prstGeom>
          </p:spPr>
        </p:pic>
        <p:pic>
          <p:nvPicPr>
            <p:cNvPr id="14" name="그림 14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6F89B395-6561-FF9A-FA3B-40D760348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52520" y="9725564"/>
              <a:ext cx="4619531" cy="254503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C68680-4C25-8D04-E8A0-7A077ABDE525}"/>
              </a:ext>
            </a:extLst>
          </p:cNvPr>
          <p:cNvSpPr txBox="1"/>
          <p:nvPr/>
        </p:nvSpPr>
        <p:spPr>
          <a:xfrm>
            <a:off x="1298960" y="4872839"/>
            <a:ext cx="158250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>
                <a:latin typeface="Malgun Gothic"/>
                <a:ea typeface="Malgun Gothic"/>
              </a:rPr>
              <a:t>4) </a:t>
            </a:r>
            <a:r>
              <a:rPr lang="ko-KR" altLang="en-US" sz="2400" err="1">
                <a:latin typeface="Malgun Gothic"/>
                <a:ea typeface="Malgun Gothic"/>
              </a:rPr>
              <a:t>웹캠에</a:t>
            </a:r>
            <a:r>
              <a:rPr lang="ko-KR" altLang="en-US" sz="2400">
                <a:latin typeface="Malgun Gothic"/>
                <a:ea typeface="Malgun Gothic"/>
              </a:rPr>
              <a:t> </a:t>
            </a:r>
            <a:r>
              <a:rPr lang="en-US" altLang="ko-KR" sz="2400">
                <a:latin typeface="맑은 고딕"/>
                <a:ea typeface="맑은 고딕"/>
              </a:rPr>
              <a:t>ResNet34 </a:t>
            </a:r>
            <a:r>
              <a:rPr lang="en-US" altLang="ko-KR" sz="2400" err="1">
                <a:latin typeface="맑은 고딕"/>
                <a:ea typeface="맑은 고딕"/>
              </a:rPr>
              <a:t>모델을</a:t>
            </a:r>
            <a:r>
              <a:rPr lang="en-US" altLang="ko-KR" sz="2400">
                <a:latin typeface="맑은 고딕"/>
                <a:ea typeface="맑은 고딕"/>
              </a:rPr>
              <a:t> </a:t>
            </a:r>
            <a:r>
              <a:rPr lang="en-US" altLang="ko-KR" sz="2400" err="1">
                <a:latin typeface="맑은 고딕"/>
                <a:ea typeface="맑은 고딕"/>
              </a:rPr>
              <a:t>적용한</a:t>
            </a:r>
            <a:r>
              <a:rPr lang="en-US" altLang="ko-KR" sz="2400">
                <a:latin typeface="맑은 고딕"/>
                <a:ea typeface="맑은 고딕"/>
              </a:rPr>
              <a:t> </a:t>
            </a:r>
            <a:r>
              <a:rPr lang="en-US" altLang="ko-KR" sz="2400" err="1">
                <a:latin typeface="맑은 고딕"/>
                <a:ea typeface="맑은 고딕"/>
              </a:rPr>
              <a:t>결과</a:t>
            </a:r>
            <a:endParaRPr lang="en-US" altLang="ko-KR" sz="2400" err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08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id="{9C999EFE-B27E-9597-F6EC-563D4FD7825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Main(Model 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2DFB7474-E78A-22AB-BC5C-E590C97834E3}"/>
              </a:ext>
            </a:extLst>
          </p:cNvPr>
          <p:cNvSpPr txBox="1">
            <a:spLocks/>
          </p:cNvSpPr>
          <p:nvPr/>
        </p:nvSpPr>
        <p:spPr>
          <a:xfrm>
            <a:off x="7484222" y="12993409"/>
            <a:ext cx="3454494" cy="447436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100" noProof="1">
                <a:latin typeface="맑은 고딕"/>
                <a:ea typeface="맑은 고딕"/>
              </a:rPr>
              <a:t>- 7 -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3AE90E-DF2D-0548-ADE0-DEF65D2C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B9A35-CE07-48C1-226C-EBD48B310A72}"/>
              </a:ext>
            </a:extLst>
          </p:cNvPr>
          <p:cNvSpPr txBox="1"/>
          <p:nvPr/>
        </p:nvSpPr>
        <p:spPr>
          <a:xfrm>
            <a:off x="713212" y="5202260"/>
            <a:ext cx="1582501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latin typeface="맑은 고딕"/>
                <a:ea typeface="맑은 고딕"/>
              </a:rPr>
              <a:t>Model – efficientnet_b0</a:t>
            </a:r>
            <a:r>
              <a:rPr lang="en-US" altLang="ko-KR" sz="3200">
                <a:latin typeface="맑은 고딕"/>
                <a:ea typeface="맑은 고딕"/>
              </a:rPr>
              <a:t> </a:t>
            </a:r>
            <a:endParaRPr lang="ko-KR" altLang="en-US">
              <a:latin typeface="Segoe UI"/>
              <a:ea typeface="맑은 고딕"/>
              <a:cs typeface="Segoe UI"/>
            </a:endParaRPr>
          </a:p>
          <a:p>
            <a:endParaRPr lang="en-US" altLang="ko-KR" sz="2400">
              <a:latin typeface="맑은 고딕"/>
              <a:ea typeface="맑은 고딕"/>
            </a:endParaRPr>
          </a:p>
          <a:p>
            <a:r>
              <a:rPr lang="en-US" altLang="ko-KR" sz="2800" b="1" err="1">
                <a:latin typeface="맑은 고딕"/>
                <a:ea typeface="맑은 고딕"/>
              </a:rPr>
              <a:t>batch_size</a:t>
            </a:r>
            <a:r>
              <a:rPr lang="en-US" altLang="ko-KR" sz="2800" b="1">
                <a:latin typeface="맑은 고딕"/>
                <a:ea typeface="맑은 고딕"/>
              </a:rPr>
              <a:t>=128 / learning rate=0.0001 / optimizer=Adam / Epoch=30</a:t>
            </a:r>
            <a:endParaRPr lang="ko-KR" sz="2800">
              <a:cs typeface="Segoe UI"/>
            </a:endParaRPr>
          </a:p>
          <a:p>
            <a:endParaRPr lang="en-US" altLang="ko-KR" sz="2400">
              <a:latin typeface="맑은 고딕"/>
              <a:ea typeface="맑은 고딕"/>
            </a:endParaRP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934FD89F-299E-FC92-21A6-EC47E72AF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96" y="7094444"/>
            <a:ext cx="8774826" cy="5199748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ABFB7DB1-CDFA-A5F0-B45F-5C115EA5C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250" y="7097139"/>
            <a:ext cx="8652740" cy="5192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17365-8107-1E15-F447-8FD68B04471F}"/>
              </a:ext>
            </a:extLst>
          </p:cNvPr>
          <p:cNvSpPr txBox="1"/>
          <p:nvPr/>
        </p:nvSpPr>
        <p:spPr>
          <a:xfrm>
            <a:off x="5508750" y="5202259"/>
            <a:ext cx="395815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latin typeface="맑은 고딕"/>
                <a:ea typeface="맑은 고딕"/>
              </a:rPr>
              <a:t>Test Result: 6.19%</a:t>
            </a:r>
          </a:p>
          <a:p>
            <a:endParaRPr lang="en-US" altLang="ko-KR" sz="2400">
              <a:latin typeface="맑은 고딕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5CD5E-00C6-B4B2-E377-15C08CDDBEC3}"/>
              </a:ext>
            </a:extLst>
          </p:cNvPr>
          <p:cNvSpPr txBox="1"/>
          <p:nvPr/>
        </p:nvSpPr>
        <p:spPr>
          <a:xfrm>
            <a:off x="928739" y="4744063"/>
            <a:ext cx="158250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34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08A62-4EAF-D119-5862-9BD7CF61B6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5943" y="3135086"/>
            <a:ext cx="17961428" cy="92758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/>
              </a:rPr>
              <a:t>Scheduler = epoch 2마다 로스 변화 적을때 lr 80%감소 </a:t>
            </a:r>
            <a:endParaRPr lang="ko-KR" altLang="en-US"/>
          </a:p>
        </p:txBody>
      </p:sp>
      <p:pic>
        <p:nvPicPr>
          <p:cNvPr id="4" name="Graphic 3" descr="search icon">
            <a:extLst>
              <a:ext uri="{FF2B5EF4-FFF2-40B4-BE49-F238E27FC236}">
                <a16:creationId xmlns:a16="http://schemas.microsoft.com/office/drawing/2014/main" id="{3C1E4F80-A783-43E8-8F4E-F9B1637F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31355" y="21174838"/>
            <a:ext cx="2617859" cy="2617859"/>
          </a:xfrm>
          <a:prstGeom prst="rect">
            <a:avLst/>
          </a:prstGeom>
        </p:spPr>
      </p:pic>
      <p:sp>
        <p:nvSpPr>
          <p:cNvPr id="18" name="직사각형 2">
            <a:extLst>
              <a:ext uri="{FF2B5EF4-FFF2-40B4-BE49-F238E27FC236}">
                <a16:creationId xmlns:a16="http://schemas.microsoft.com/office/drawing/2014/main" id="{9C999EFE-B27E-9597-F6EC-563D4FD78258}"/>
              </a:ext>
            </a:extLst>
          </p:cNvPr>
          <p:cNvSpPr/>
          <p:nvPr/>
        </p:nvSpPr>
        <p:spPr>
          <a:xfrm>
            <a:off x="709128" y="3676589"/>
            <a:ext cx="7166512" cy="918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Main(Model 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부제목 13">
            <a:extLst>
              <a:ext uri="{FF2B5EF4-FFF2-40B4-BE49-F238E27FC236}">
                <a16:creationId xmlns:a16="http://schemas.microsoft.com/office/drawing/2014/main" id="{2DFB7474-E78A-22AB-BC5C-E590C97834E3}"/>
              </a:ext>
            </a:extLst>
          </p:cNvPr>
          <p:cNvSpPr txBox="1">
            <a:spLocks/>
          </p:cNvSpPr>
          <p:nvPr/>
        </p:nvSpPr>
        <p:spPr>
          <a:xfrm>
            <a:off x="7484222" y="12993409"/>
            <a:ext cx="3454494" cy="447436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ctr" defTabSz="5421258" rtl="0" eaLnBrk="1" latinLnBrk="1" hangingPunct="1">
              <a:lnSpc>
                <a:spcPct val="90000"/>
              </a:lnSpc>
              <a:spcBef>
                <a:spcPts val="5930"/>
              </a:spcBef>
              <a:buFont typeface="Arial" panose="020B0604020202020204" pitchFamily="34" charset="0"/>
              <a:buNone/>
              <a:defRPr sz="6562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710646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18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125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106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31911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4254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553187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63812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974445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85088" indent="0" algn="ctr" defTabSz="5421258" rtl="0" eaLnBrk="1" latinLnBrk="1" hangingPunct="1">
              <a:lnSpc>
                <a:spcPct val="90000"/>
              </a:lnSpc>
              <a:spcBef>
                <a:spcPts val="2968"/>
              </a:spcBef>
              <a:buFont typeface="Arial" panose="020B0604020202020204" pitchFamily="34" charset="0"/>
              <a:buNone/>
              <a:defRPr sz="9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-100" noProof="1">
                <a:latin typeface="맑은 고딕"/>
                <a:ea typeface="맑은 고딕"/>
              </a:rPr>
              <a:t>- 8 -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3AE90E-DF2D-0548-ADE0-DEF65D2C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515" y="903773"/>
            <a:ext cx="13437908" cy="1420791"/>
          </a:xfrm>
        </p:spPr>
        <p:txBody>
          <a:bodyPr rtlCol="0"/>
          <a:lstStyle/>
          <a:p>
            <a:r>
              <a:rPr lang="ko-KR" altLang="en-US" sz="6000" b="1" noProof="1"/>
              <a:t>음료 분류 서비스 프로젝트</a:t>
            </a:r>
            <a:endParaRPr lang="ko-KR" altLang="en-US" sz="6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B9A35-CE07-48C1-226C-EBD48B310A72}"/>
              </a:ext>
            </a:extLst>
          </p:cNvPr>
          <p:cNvSpPr txBox="1"/>
          <p:nvPr/>
        </p:nvSpPr>
        <p:spPr>
          <a:xfrm>
            <a:off x="1170187" y="5262318"/>
            <a:ext cx="15825019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latin typeface="맑은 고딕"/>
                <a:ea typeface="맑은 고딕"/>
              </a:rPr>
              <a:t>Model – ResNet50            Test Result : </a:t>
            </a:r>
            <a:endParaRPr lang="ko-KR" sz="3200" b="1"/>
          </a:p>
          <a:p>
            <a:pPr marL="1147445" lvl="3"/>
            <a:r>
              <a:rPr lang="en-US" altLang="ko-KR" sz="2400" b="1">
                <a:latin typeface="맑은 고딕"/>
                <a:ea typeface="맑은 고딕"/>
              </a:rPr>
              <a:t>Optimizer = Adam</a:t>
            </a:r>
          </a:p>
          <a:p>
            <a:pPr marL="1147445" lvl="3"/>
            <a:r>
              <a:rPr lang="en-US" sz="2400" b="1" err="1">
                <a:ea typeface="+mn-lt"/>
                <a:cs typeface="+mn-lt"/>
              </a:rPr>
              <a:t>Batchsize</a:t>
            </a:r>
            <a:r>
              <a:rPr lang="en-US" sz="2400" b="1">
                <a:ea typeface="+mn-lt"/>
                <a:cs typeface="+mn-lt"/>
              </a:rPr>
              <a:t> = 128 </a:t>
            </a:r>
            <a:endParaRPr lang="en-US" sz="1500" b="1">
              <a:ea typeface="+mn-lt"/>
              <a:cs typeface="+mn-lt"/>
            </a:endParaRPr>
          </a:p>
          <a:p>
            <a:pPr marL="1147445" lvl="3"/>
            <a:r>
              <a:rPr lang="en-US" sz="2400" b="1">
                <a:ea typeface="+mn-lt"/>
                <a:cs typeface="+mn-lt"/>
              </a:rPr>
              <a:t>Lr = 0.01 (Scheduler = epoch 2</a:t>
            </a:r>
            <a:r>
              <a:rPr lang="ko-KR" altLang="en-US" sz="2400" b="1">
                <a:ea typeface="+mn-lt"/>
                <a:cs typeface="+mn-lt"/>
              </a:rPr>
              <a:t>마다</a:t>
            </a:r>
            <a:r>
              <a:rPr lang="en-US" sz="2400" b="1">
                <a:ea typeface="+mn-lt"/>
                <a:cs typeface="+mn-lt"/>
              </a:rPr>
              <a:t> </a:t>
            </a:r>
            <a:r>
              <a:rPr lang="ko-KR" altLang="en-US" sz="2400" b="1">
                <a:ea typeface="+mn-lt"/>
                <a:cs typeface="+mn-lt"/>
              </a:rPr>
              <a:t>로스</a:t>
            </a:r>
            <a:r>
              <a:rPr lang="en-US" sz="2400" b="1">
                <a:ea typeface="+mn-lt"/>
                <a:cs typeface="+mn-lt"/>
              </a:rPr>
              <a:t> </a:t>
            </a:r>
            <a:r>
              <a:rPr lang="ko-KR" altLang="en-US" sz="2400" b="1">
                <a:ea typeface="+mn-lt"/>
                <a:cs typeface="+mn-lt"/>
              </a:rPr>
              <a:t>변화</a:t>
            </a:r>
            <a:r>
              <a:rPr lang="en-US" sz="2400" b="1">
                <a:ea typeface="+mn-lt"/>
                <a:cs typeface="+mn-lt"/>
              </a:rPr>
              <a:t> </a:t>
            </a:r>
            <a:r>
              <a:rPr lang="ko-KR" altLang="en-US" sz="2400" b="1" err="1">
                <a:ea typeface="+mn-lt"/>
                <a:cs typeface="+mn-lt"/>
              </a:rPr>
              <a:t>적을때</a:t>
            </a:r>
            <a:r>
              <a:rPr lang="en-US" sz="2400" b="1">
                <a:ea typeface="+mn-lt"/>
                <a:cs typeface="+mn-lt"/>
              </a:rPr>
              <a:t> </a:t>
            </a:r>
            <a:r>
              <a:rPr lang="en-US" sz="2400" b="1" err="1">
                <a:ea typeface="+mn-lt"/>
                <a:cs typeface="+mn-lt"/>
              </a:rPr>
              <a:t>lr</a:t>
            </a:r>
            <a:r>
              <a:rPr lang="en-US" sz="2400" b="1">
                <a:ea typeface="+mn-lt"/>
                <a:cs typeface="+mn-lt"/>
              </a:rPr>
              <a:t> 80%</a:t>
            </a:r>
            <a:r>
              <a:rPr lang="ko-KR" altLang="en-US" sz="2400" b="1">
                <a:ea typeface="+mn-lt"/>
                <a:cs typeface="+mn-lt"/>
              </a:rPr>
              <a:t>감소</a:t>
            </a:r>
            <a:r>
              <a:rPr lang="en-US" sz="2400" b="1">
                <a:ea typeface="+mn-lt"/>
                <a:cs typeface="+mn-lt"/>
              </a:rPr>
              <a:t> )</a:t>
            </a:r>
            <a:endParaRPr lang="en-US" sz="1500" b="1">
              <a:cs typeface="Segoe UI"/>
            </a:endParaRPr>
          </a:p>
          <a:p>
            <a:pPr marL="1147445" lvl="3"/>
            <a:r>
              <a:rPr lang="en-US" sz="2400" b="1">
                <a:ea typeface="+mn-lt"/>
                <a:cs typeface="+mn-lt"/>
              </a:rPr>
              <a:t>Epoch = 35 </a:t>
            </a:r>
            <a:endParaRPr lang="en-US" b="1">
              <a:cs typeface="Segoe UI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DB6800E6-71FD-E98D-139F-AF66E5FA0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82" y="7570916"/>
            <a:ext cx="8217553" cy="4581368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CA915C38-CC03-FFB4-B495-5B403B11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240" y="7572828"/>
            <a:ext cx="8217552" cy="4581367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5A69B4BA-BE3F-2AE7-6B3A-864A72A7E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9293" y="5254796"/>
            <a:ext cx="8250333" cy="738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A88BD6-6B6C-969E-0591-56C707314D71}"/>
              </a:ext>
            </a:extLst>
          </p:cNvPr>
          <p:cNvSpPr txBox="1"/>
          <p:nvPr/>
        </p:nvSpPr>
        <p:spPr>
          <a:xfrm>
            <a:off x="928739" y="4744063"/>
            <a:ext cx="158250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849300"/>
      </p:ext>
    </p:extLst>
  </p:cSld>
  <p:clrMapOvr>
    <a:masterClrMapping/>
  </p:clrMapOvr>
</p:sld>
</file>

<file path=ppt/theme/theme1.xml><?xml version="1.0" encoding="utf-8"?>
<a:theme xmlns:a="http://schemas.openxmlformats.org/drawingml/2006/main" name="바로 가기 키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53BC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943551_TF00575249_Win32" id="{ED099AE4-18D8-488E-A154-DB5640D871D2}" vid="{E794302E-37F3-46C4-AE7E-668FDDE3CA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F415A0-1D85-4851-BBAC-B85349FE47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EEB1F-8E1A-4BBF-A239-207779CBA88B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6432157-FCFE-4ED3-8930-6DC96CD6B55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 Teams용 16가지 필수 바로 가기 키</Template>
  <Application>Microsoft Office PowerPoint</Application>
  <PresentationFormat>사용자 지정</PresentationFormat>
  <Slides>13</Slides>
  <Notes>13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바로 가기 키</vt:lpstr>
      <vt:lpstr>2023년 1월 11일 오후 진행 계획 발표</vt:lpstr>
      <vt:lpstr>음료 분류 서비스 프로젝트</vt:lpstr>
      <vt:lpstr>음료 분류 서비스 프로젝트</vt:lpstr>
      <vt:lpstr>음료 분류 서비스 프로젝트</vt:lpstr>
      <vt:lpstr>음료 분류 서비스 프로젝트</vt:lpstr>
      <vt:lpstr>음료 분류 서비스 프로젝트</vt:lpstr>
      <vt:lpstr>음료 분류 서비스 프로젝트</vt:lpstr>
      <vt:lpstr>음료 분류 서비스 프로젝트</vt:lpstr>
      <vt:lpstr>음료 분류 서비스 프로젝트</vt:lpstr>
      <vt:lpstr>음료 분류 서비스 프로젝트</vt:lpstr>
      <vt:lpstr>음료 분류 서비스 프로젝트</vt:lpstr>
      <vt:lpstr>음료 분류 서비스 프로젝트</vt:lpstr>
      <vt:lpstr>음료 분류 서비스 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00일 진행 계획 발표</dc:title>
  <dc:creator>강석우</dc:creator>
  <cp:revision>7</cp:revision>
  <dcterms:created xsi:type="dcterms:W3CDTF">2023-01-10T16:19:04Z</dcterms:created>
  <dcterms:modified xsi:type="dcterms:W3CDTF">2023-01-17T17:02:51Z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